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584200" rtl="0" fontAlgn="auto" latinLnBrk="0" hangingPunct="0">
      <a:lnSpc>
        <a:spcPct val="100000"/>
      </a:lnSpc>
      <a:spcBef>
        <a:spcPts val="2400"/>
      </a:spcBef>
      <a:spcAft>
        <a:spcPts val="0"/>
      </a:spcAft>
      <a:buClrTx/>
      <a:buSzTx/>
      <a:buFontTx/>
      <a:buNone/>
      <a:tabLst>
        <a:tab pos="584200" algn="l"/>
      </a:tabLst>
      <a:defRPr b="0" baseline="0" cap="none" i="0" spc="78" strike="noStrike" sz="2600" u="none" kumimoji="0" normalizeH="0">
        <a:ln>
          <a:noFill/>
        </a:ln>
        <a:solidFill>
          <a:srgbClr val="000034"/>
        </a:solidFill>
        <a:effectLst/>
        <a:uFillTx/>
        <a:latin typeface="Founders Grotesk Semibold"/>
        <a:ea typeface="Founders Grotesk Semibold"/>
        <a:cs typeface="Founders Grotesk Semibold"/>
        <a:sym typeface="Founders Grotesk Semibold"/>
      </a:defRPr>
    </a:lvl1pPr>
    <a:lvl2pPr marL="0" marR="0" indent="0" algn="ctr" defTabSz="584200" rtl="0" fontAlgn="auto" latinLnBrk="0" hangingPunct="0">
      <a:lnSpc>
        <a:spcPct val="100000"/>
      </a:lnSpc>
      <a:spcBef>
        <a:spcPts val="2400"/>
      </a:spcBef>
      <a:spcAft>
        <a:spcPts val="0"/>
      </a:spcAft>
      <a:buClrTx/>
      <a:buSzTx/>
      <a:buFontTx/>
      <a:buNone/>
      <a:tabLst>
        <a:tab pos="584200" algn="l"/>
      </a:tabLst>
      <a:defRPr b="0" baseline="0" cap="none" i="0" spc="78" strike="noStrike" sz="2600" u="none" kumimoji="0" normalizeH="0">
        <a:ln>
          <a:noFill/>
        </a:ln>
        <a:solidFill>
          <a:srgbClr val="000034"/>
        </a:solidFill>
        <a:effectLst/>
        <a:uFillTx/>
        <a:latin typeface="Founders Grotesk Semibold"/>
        <a:ea typeface="Founders Grotesk Semibold"/>
        <a:cs typeface="Founders Grotesk Semibold"/>
        <a:sym typeface="Founders Grotesk Semibold"/>
      </a:defRPr>
    </a:lvl2pPr>
    <a:lvl3pPr marL="0" marR="0" indent="0" algn="ctr" defTabSz="584200" rtl="0" fontAlgn="auto" latinLnBrk="0" hangingPunct="0">
      <a:lnSpc>
        <a:spcPct val="100000"/>
      </a:lnSpc>
      <a:spcBef>
        <a:spcPts val="2400"/>
      </a:spcBef>
      <a:spcAft>
        <a:spcPts val="0"/>
      </a:spcAft>
      <a:buClrTx/>
      <a:buSzTx/>
      <a:buFontTx/>
      <a:buNone/>
      <a:tabLst>
        <a:tab pos="584200" algn="l"/>
      </a:tabLst>
      <a:defRPr b="0" baseline="0" cap="none" i="0" spc="78" strike="noStrike" sz="2600" u="none" kumimoji="0" normalizeH="0">
        <a:ln>
          <a:noFill/>
        </a:ln>
        <a:solidFill>
          <a:srgbClr val="000034"/>
        </a:solidFill>
        <a:effectLst/>
        <a:uFillTx/>
        <a:latin typeface="Founders Grotesk Semibold"/>
        <a:ea typeface="Founders Grotesk Semibold"/>
        <a:cs typeface="Founders Grotesk Semibold"/>
        <a:sym typeface="Founders Grotesk Semibold"/>
      </a:defRPr>
    </a:lvl3pPr>
    <a:lvl4pPr marL="0" marR="0" indent="0" algn="ctr" defTabSz="584200" rtl="0" fontAlgn="auto" latinLnBrk="0" hangingPunct="0">
      <a:lnSpc>
        <a:spcPct val="100000"/>
      </a:lnSpc>
      <a:spcBef>
        <a:spcPts val="2400"/>
      </a:spcBef>
      <a:spcAft>
        <a:spcPts val="0"/>
      </a:spcAft>
      <a:buClrTx/>
      <a:buSzTx/>
      <a:buFontTx/>
      <a:buNone/>
      <a:tabLst>
        <a:tab pos="584200" algn="l"/>
      </a:tabLst>
      <a:defRPr b="0" baseline="0" cap="none" i="0" spc="78" strike="noStrike" sz="2600" u="none" kumimoji="0" normalizeH="0">
        <a:ln>
          <a:noFill/>
        </a:ln>
        <a:solidFill>
          <a:srgbClr val="000034"/>
        </a:solidFill>
        <a:effectLst/>
        <a:uFillTx/>
        <a:latin typeface="Founders Grotesk Semibold"/>
        <a:ea typeface="Founders Grotesk Semibold"/>
        <a:cs typeface="Founders Grotesk Semibold"/>
        <a:sym typeface="Founders Grotesk Semibold"/>
      </a:defRPr>
    </a:lvl4pPr>
    <a:lvl5pPr marL="0" marR="0" indent="0" algn="ctr" defTabSz="584200" rtl="0" fontAlgn="auto" latinLnBrk="0" hangingPunct="0">
      <a:lnSpc>
        <a:spcPct val="100000"/>
      </a:lnSpc>
      <a:spcBef>
        <a:spcPts val="2400"/>
      </a:spcBef>
      <a:spcAft>
        <a:spcPts val="0"/>
      </a:spcAft>
      <a:buClrTx/>
      <a:buSzTx/>
      <a:buFontTx/>
      <a:buNone/>
      <a:tabLst>
        <a:tab pos="584200" algn="l"/>
      </a:tabLst>
      <a:defRPr b="0" baseline="0" cap="none" i="0" spc="78" strike="noStrike" sz="2600" u="none" kumimoji="0" normalizeH="0">
        <a:ln>
          <a:noFill/>
        </a:ln>
        <a:solidFill>
          <a:srgbClr val="000034"/>
        </a:solidFill>
        <a:effectLst/>
        <a:uFillTx/>
        <a:latin typeface="Founders Grotesk Semibold"/>
        <a:ea typeface="Founders Grotesk Semibold"/>
        <a:cs typeface="Founders Grotesk Semibold"/>
        <a:sym typeface="Founders Grotesk Semibold"/>
      </a:defRPr>
    </a:lvl5pPr>
    <a:lvl6pPr marL="0" marR="0" indent="0" algn="ctr" defTabSz="584200" rtl="0" fontAlgn="auto" latinLnBrk="0" hangingPunct="0">
      <a:lnSpc>
        <a:spcPct val="100000"/>
      </a:lnSpc>
      <a:spcBef>
        <a:spcPts val="2400"/>
      </a:spcBef>
      <a:spcAft>
        <a:spcPts val="0"/>
      </a:spcAft>
      <a:buClrTx/>
      <a:buSzTx/>
      <a:buFontTx/>
      <a:buNone/>
      <a:tabLst>
        <a:tab pos="584200" algn="l"/>
      </a:tabLst>
      <a:defRPr b="0" baseline="0" cap="none" i="0" spc="78" strike="noStrike" sz="2600" u="none" kumimoji="0" normalizeH="0">
        <a:ln>
          <a:noFill/>
        </a:ln>
        <a:solidFill>
          <a:srgbClr val="000034"/>
        </a:solidFill>
        <a:effectLst/>
        <a:uFillTx/>
        <a:latin typeface="Founders Grotesk Semibold"/>
        <a:ea typeface="Founders Grotesk Semibold"/>
        <a:cs typeface="Founders Grotesk Semibold"/>
        <a:sym typeface="Founders Grotesk Semibold"/>
      </a:defRPr>
    </a:lvl6pPr>
    <a:lvl7pPr marL="0" marR="0" indent="0" algn="ctr" defTabSz="584200" rtl="0" fontAlgn="auto" latinLnBrk="0" hangingPunct="0">
      <a:lnSpc>
        <a:spcPct val="100000"/>
      </a:lnSpc>
      <a:spcBef>
        <a:spcPts val="2400"/>
      </a:spcBef>
      <a:spcAft>
        <a:spcPts val="0"/>
      </a:spcAft>
      <a:buClrTx/>
      <a:buSzTx/>
      <a:buFontTx/>
      <a:buNone/>
      <a:tabLst>
        <a:tab pos="584200" algn="l"/>
      </a:tabLst>
      <a:defRPr b="0" baseline="0" cap="none" i="0" spc="78" strike="noStrike" sz="2600" u="none" kumimoji="0" normalizeH="0">
        <a:ln>
          <a:noFill/>
        </a:ln>
        <a:solidFill>
          <a:srgbClr val="000034"/>
        </a:solidFill>
        <a:effectLst/>
        <a:uFillTx/>
        <a:latin typeface="Founders Grotesk Semibold"/>
        <a:ea typeface="Founders Grotesk Semibold"/>
        <a:cs typeface="Founders Grotesk Semibold"/>
        <a:sym typeface="Founders Grotesk Semibold"/>
      </a:defRPr>
    </a:lvl7pPr>
    <a:lvl8pPr marL="0" marR="0" indent="0" algn="ctr" defTabSz="584200" rtl="0" fontAlgn="auto" latinLnBrk="0" hangingPunct="0">
      <a:lnSpc>
        <a:spcPct val="100000"/>
      </a:lnSpc>
      <a:spcBef>
        <a:spcPts val="2400"/>
      </a:spcBef>
      <a:spcAft>
        <a:spcPts val="0"/>
      </a:spcAft>
      <a:buClrTx/>
      <a:buSzTx/>
      <a:buFontTx/>
      <a:buNone/>
      <a:tabLst>
        <a:tab pos="584200" algn="l"/>
      </a:tabLst>
      <a:defRPr b="0" baseline="0" cap="none" i="0" spc="78" strike="noStrike" sz="2600" u="none" kumimoji="0" normalizeH="0">
        <a:ln>
          <a:noFill/>
        </a:ln>
        <a:solidFill>
          <a:srgbClr val="000034"/>
        </a:solidFill>
        <a:effectLst/>
        <a:uFillTx/>
        <a:latin typeface="Founders Grotesk Semibold"/>
        <a:ea typeface="Founders Grotesk Semibold"/>
        <a:cs typeface="Founders Grotesk Semibold"/>
        <a:sym typeface="Founders Grotesk Semibold"/>
      </a:defRPr>
    </a:lvl8pPr>
    <a:lvl9pPr marL="0" marR="0" indent="0" algn="ctr" defTabSz="584200" rtl="0" fontAlgn="auto" latinLnBrk="0" hangingPunct="0">
      <a:lnSpc>
        <a:spcPct val="100000"/>
      </a:lnSpc>
      <a:spcBef>
        <a:spcPts val="2400"/>
      </a:spcBef>
      <a:spcAft>
        <a:spcPts val="0"/>
      </a:spcAft>
      <a:buClrTx/>
      <a:buSzTx/>
      <a:buFontTx/>
      <a:buNone/>
      <a:tabLst>
        <a:tab pos="584200" algn="l"/>
      </a:tabLst>
      <a:defRPr b="0" baseline="0" cap="none" i="0" spc="78" strike="noStrike" sz="2600" u="none" kumimoji="0" normalizeH="0">
        <a:ln>
          <a:noFill/>
        </a:ln>
        <a:solidFill>
          <a:srgbClr val="000034"/>
        </a:solidFill>
        <a:effectLst/>
        <a:uFillTx/>
        <a:latin typeface="Founders Grotesk Semibold"/>
        <a:ea typeface="Founders Grotesk Semibold"/>
        <a:cs typeface="Founders Grotesk Semibold"/>
        <a:sym typeface="Founders Grotesk Semibold"/>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n" i="off">
        <a:font>
          <a:latin typeface="Founders Grotesk Semibold"/>
          <a:ea typeface="Founders Grotesk Semibold"/>
          <a:cs typeface="Founders Grotesk Semibold"/>
        </a:font>
        <a:srgbClr val="000034"/>
      </a:tcTxStyle>
      <a:tcStyle>
        <a:tcBdr>
          <a:left>
            <a:ln w="12700" cap="flat">
              <a:solidFill>
                <a:schemeClr val="accent1"/>
              </a:solidFill>
              <a:prstDash val="solid"/>
              <a:round/>
            </a:ln>
          </a:left>
          <a:right>
            <a:ln w="12700" cap="flat">
              <a:solidFill>
                <a:schemeClr val="accent1"/>
              </a:solidFill>
              <a:prstDash val="solid"/>
              <a:round/>
            </a:ln>
          </a:right>
          <a:top>
            <a:ln w="12700" cap="flat">
              <a:solidFill>
                <a:schemeClr val="accent1"/>
              </a:solidFill>
              <a:prstDash val="solid"/>
              <a:round/>
            </a:ln>
          </a:top>
          <a:bottom>
            <a:ln w="12700" cap="flat">
              <a:solidFill>
                <a:schemeClr val="accent1"/>
              </a:solidFill>
              <a:prstDash val="solid"/>
              <a:round/>
            </a:ln>
          </a:bottom>
          <a:insideH>
            <a:ln w="12700" cap="flat">
              <a:solidFill>
                <a:schemeClr val="accent1"/>
              </a:solidFill>
              <a:prstDash val="solid"/>
              <a:round/>
            </a:ln>
          </a:insideH>
          <a:insideV>
            <a:ln w="12700" cap="flat">
              <a:solidFill>
                <a:schemeClr val="accent1"/>
              </a:solidFill>
              <a:prstDash val="solid"/>
              <a:round/>
            </a:ln>
          </a:insideV>
        </a:tcBdr>
        <a:fill>
          <a:solidFill>
            <a:srgbClr val="CDCCF5"/>
          </a:solidFill>
        </a:fill>
      </a:tcStyle>
    </a:wholeTbl>
    <a:band2H>
      <a:tcTxStyle b="def" i="def"/>
      <a:tcStyle>
        <a:tcBdr/>
        <a:fill>
          <a:solidFill>
            <a:srgbClr val="E7E7FA"/>
          </a:solidFill>
        </a:fill>
      </a:tcStyle>
    </a:band2H>
    <a:firstCol>
      <a:tcTxStyle b="on" i="off">
        <a:font>
          <a:latin typeface="Founders Grotesk Semibold"/>
          <a:ea typeface="Founders Grotesk Semibold"/>
          <a:cs typeface="Founders Grotesk Semibold"/>
        </a:font>
        <a:schemeClr val="accent1"/>
      </a:tcTxStyle>
      <a:tcStyle>
        <a:tcBdr>
          <a:left>
            <a:ln w="12700" cap="flat">
              <a:solidFill>
                <a:schemeClr val="accent1"/>
              </a:solidFill>
              <a:prstDash val="solid"/>
              <a:round/>
            </a:ln>
          </a:left>
          <a:right>
            <a:ln w="12700" cap="flat">
              <a:solidFill>
                <a:schemeClr val="accent1"/>
              </a:solidFill>
              <a:prstDash val="solid"/>
              <a:round/>
            </a:ln>
          </a:right>
          <a:top>
            <a:ln w="12700" cap="flat">
              <a:solidFill>
                <a:schemeClr val="accent1"/>
              </a:solidFill>
              <a:prstDash val="solid"/>
              <a:round/>
            </a:ln>
          </a:top>
          <a:bottom>
            <a:ln w="12700" cap="flat">
              <a:solidFill>
                <a:schemeClr val="accent1"/>
              </a:solidFill>
              <a:prstDash val="solid"/>
              <a:round/>
            </a:ln>
          </a:bottom>
          <a:insideH>
            <a:ln w="12700" cap="flat">
              <a:solidFill>
                <a:schemeClr val="accent1"/>
              </a:solidFill>
              <a:prstDash val="solid"/>
              <a:round/>
            </a:ln>
          </a:insideH>
          <a:insideV>
            <a:ln w="12700" cap="flat">
              <a:solidFill>
                <a:schemeClr val="accent1"/>
              </a:solidFill>
              <a:prstDash val="solid"/>
              <a:round/>
            </a:ln>
          </a:insideV>
        </a:tcBdr>
        <a:fill>
          <a:solidFill>
            <a:schemeClr val="accent1"/>
          </a:solidFill>
        </a:fill>
      </a:tcStyle>
    </a:firstCol>
    <a:lastRow>
      <a:tcTxStyle b="on" i="off">
        <a:font>
          <a:latin typeface="Founders Grotesk Semibold"/>
          <a:ea typeface="Founders Grotesk Semibold"/>
          <a:cs typeface="Founders Grotesk Semibold"/>
        </a:font>
        <a:schemeClr val="accent1"/>
      </a:tcTxStyle>
      <a:tcStyle>
        <a:tcBdr>
          <a:left>
            <a:ln w="12700" cap="flat">
              <a:solidFill>
                <a:schemeClr val="accent1"/>
              </a:solidFill>
              <a:prstDash val="solid"/>
              <a:round/>
            </a:ln>
          </a:left>
          <a:right>
            <a:ln w="12700" cap="flat">
              <a:solidFill>
                <a:schemeClr val="accent1"/>
              </a:solidFill>
              <a:prstDash val="solid"/>
              <a:round/>
            </a:ln>
          </a:right>
          <a:top>
            <a:ln w="38100" cap="flat">
              <a:solidFill>
                <a:schemeClr val="accent1"/>
              </a:solidFill>
              <a:prstDash val="solid"/>
              <a:round/>
            </a:ln>
          </a:top>
          <a:bottom>
            <a:ln w="12700" cap="flat">
              <a:solidFill>
                <a:schemeClr val="accent1"/>
              </a:solidFill>
              <a:prstDash val="solid"/>
              <a:round/>
            </a:ln>
          </a:bottom>
          <a:insideH>
            <a:ln w="12700" cap="flat">
              <a:solidFill>
                <a:schemeClr val="accent1"/>
              </a:solidFill>
              <a:prstDash val="solid"/>
              <a:round/>
            </a:ln>
          </a:insideH>
          <a:insideV>
            <a:ln w="12700" cap="flat">
              <a:solidFill>
                <a:schemeClr val="accent1"/>
              </a:solidFill>
              <a:prstDash val="solid"/>
              <a:round/>
            </a:ln>
          </a:insideV>
        </a:tcBdr>
        <a:fill>
          <a:solidFill>
            <a:schemeClr val="accent1"/>
          </a:solidFill>
        </a:fill>
      </a:tcStyle>
    </a:lastRow>
    <a:firstRow>
      <a:tcTxStyle b="on" i="off">
        <a:font>
          <a:latin typeface="Founders Grotesk Semibold"/>
          <a:ea typeface="Founders Grotesk Semibold"/>
          <a:cs typeface="Founders Grotesk Semibold"/>
        </a:font>
        <a:schemeClr val="accent1"/>
      </a:tcTxStyle>
      <a:tcStyle>
        <a:tcBdr>
          <a:left>
            <a:ln w="12700" cap="flat">
              <a:solidFill>
                <a:schemeClr val="accent1"/>
              </a:solidFill>
              <a:prstDash val="solid"/>
              <a:round/>
            </a:ln>
          </a:left>
          <a:right>
            <a:ln w="12700" cap="flat">
              <a:solidFill>
                <a:schemeClr val="accent1"/>
              </a:solidFill>
              <a:prstDash val="solid"/>
              <a:round/>
            </a:ln>
          </a:right>
          <a:top>
            <a:ln w="12700" cap="flat">
              <a:solidFill>
                <a:schemeClr val="accent1"/>
              </a:solidFill>
              <a:prstDash val="solid"/>
              <a:round/>
            </a:ln>
          </a:top>
          <a:bottom>
            <a:ln w="38100" cap="flat">
              <a:solidFill>
                <a:schemeClr val="accent1"/>
              </a:solidFill>
              <a:prstDash val="solid"/>
              <a:round/>
            </a:ln>
          </a:bottom>
          <a:insideH>
            <a:ln w="12700" cap="flat">
              <a:solidFill>
                <a:schemeClr val="accent1"/>
              </a:solidFill>
              <a:prstDash val="solid"/>
              <a:round/>
            </a:ln>
          </a:insideH>
          <a:insideV>
            <a:ln w="12700" cap="flat">
              <a:solidFill>
                <a:schemeClr val="accent1"/>
              </a:solidFill>
              <a:prstDash val="solid"/>
              <a:round/>
            </a:ln>
          </a:insideV>
        </a:tcBdr>
        <a:fill>
          <a:solidFill>
            <a:schemeClr val="accent1"/>
          </a:solidFill>
        </a:fill>
      </a:tcStyle>
    </a:firstRow>
  </a:tblStyle>
  <a:tblStyle styleId="{C7B018BB-80A7-4F77-B60F-C8B233D01FF8}" styleName="">
    <a:tblBg/>
    <a:wholeTbl>
      <a:tcTxStyle b="on" i="off">
        <a:font>
          <a:latin typeface="Founders Grotesk Semibold"/>
          <a:ea typeface="Founders Grotesk Semibold"/>
          <a:cs typeface="Founders Grotesk Semibold"/>
        </a:font>
        <a:srgbClr val="000034"/>
      </a:tcTxStyle>
      <a:tcStyle>
        <a:tcBdr>
          <a:left>
            <a:ln w="12700" cap="flat">
              <a:solidFill>
                <a:schemeClr val="accent1"/>
              </a:solidFill>
              <a:prstDash val="solid"/>
              <a:round/>
            </a:ln>
          </a:left>
          <a:right>
            <a:ln w="12700" cap="flat">
              <a:solidFill>
                <a:schemeClr val="accent1"/>
              </a:solidFill>
              <a:prstDash val="solid"/>
              <a:round/>
            </a:ln>
          </a:right>
          <a:top>
            <a:ln w="12700" cap="flat">
              <a:solidFill>
                <a:schemeClr val="accent1"/>
              </a:solidFill>
              <a:prstDash val="solid"/>
              <a:round/>
            </a:ln>
          </a:top>
          <a:bottom>
            <a:ln w="12700" cap="flat">
              <a:solidFill>
                <a:schemeClr val="accent1"/>
              </a:solidFill>
              <a:prstDash val="solid"/>
              <a:round/>
            </a:ln>
          </a:bottom>
          <a:insideH>
            <a:ln w="12700" cap="flat">
              <a:solidFill>
                <a:schemeClr val="accent1"/>
              </a:solidFill>
              <a:prstDash val="solid"/>
              <a:round/>
            </a:ln>
          </a:insideH>
          <a:insideV>
            <a:ln w="12700" cap="flat">
              <a:solidFill>
                <a:schemeClr val="accent1"/>
              </a:solidFill>
              <a:prstDash val="solid"/>
              <a:round/>
            </a:ln>
          </a:insideV>
        </a:tcBdr>
        <a:fill>
          <a:solidFill>
            <a:srgbClr val="D1FCEE"/>
          </a:solidFill>
        </a:fill>
      </a:tcStyle>
    </a:wholeTbl>
    <a:band2H>
      <a:tcTxStyle b="def" i="def"/>
      <a:tcStyle>
        <a:tcBdr/>
        <a:fill>
          <a:solidFill>
            <a:srgbClr val="E9FDF7"/>
          </a:solidFill>
        </a:fill>
      </a:tcStyle>
    </a:band2H>
    <a:firstCol>
      <a:tcTxStyle b="on" i="off">
        <a:font>
          <a:latin typeface="Founders Grotesk Semibold"/>
          <a:ea typeface="Founders Grotesk Semibold"/>
          <a:cs typeface="Founders Grotesk Semibold"/>
        </a:font>
        <a:schemeClr val="accent1"/>
      </a:tcTxStyle>
      <a:tcStyle>
        <a:tcBdr>
          <a:left>
            <a:ln w="12700" cap="flat">
              <a:solidFill>
                <a:schemeClr val="accent1"/>
              </a:solidFill>
              <a:prstDash val="solid"/>
              <a:round/>
            </a:ln>
          </a:left>
          <a:right>
            <a:ln w="12700" cap="flat">
              <a:solidFill>
                <a:schemeClr val="accent1"/>
              </a:solidFill>
              <a:prstDash val="solid"/>
              <a:round/>
            </a:ln>
          </a:right>
          <a:top>
            <a:ln w="12700" cap="flat">
              <a:solidFill>
                <a:schemeClr val="accent1"/>
              </a:solidFill>
              <a:prstDash val="solid"/>
              <a:round/>
            </a:ln>
          </a:top>
          <a:bottom>
            <a:ln w="12700" cap="flat">
              <a:solidFill>
                <a:schemeClr val="accent1"/>
              </a:solidFill>
              <a:prstDash val="solid"/>
              <a:round/>
            </a:ln>
          </a:bottom>
          <a:insideH>
            <a:ln w="12700" cap="flat">
              <a:solidFill>
                <a:schemeClr val="accent1"/>
              </a:solidFill>
              <a:prstDash val="solid"/>
              <a:round/>
            </a:ln>
          </a:insideH>
          <a:insideV>
            <a:ln w="12700" cap="flat">
              <a:solidFill>
                <a:schemeClr val="accent1"/>
              </a:solidFill>
              <a:prstDash val="solid"/>
              <a:round/>
            </a:ln>
          </a:insideV>
        </a:tcBdr>
        <a:fill>
          <a:solidFill>
            <a:schemeClr val="accent3"/>
          </a:solidFill>
        </a:fill>
      </a:tcStyle>
    </a:firstCol>
    <a:lastRow>
      <a:tcTxStyle b="on" i="off">
        <a:font>
          <a:latin typeface="Founders Grotesk Semibold"/>
          <a:ea typeface="Founders Grotesk Semibold"/>
          <a:cs typeface="Founders Grotesk Semibold"/>
        </a:font>
        <a:schemeClr val="accent1"/>
      </a:tcTxStyle>
      <a:tcStyle>
        <a:tcBdr>
          <a:left>
            <a:ln w="12700" cap="flat">
              <a:solidFill>
                <a:schemeClr val="accent1"/>
              </a:solidFill>
              <a:prstDash val="solid"/>
              <a:round/>
            </a:ln>
          </a:left>
          <a:right>
            <a:ln w="12700" cap="flat">
              <a:solidFill>
                <a:schemeClr val="accent1"/>
              </a:solidFill>
              <a:prstDash val="solid"/>
              <a:round/>
            </a:ln>
          </a:right>
          <a:top>
            <a:ln w="38100" cap="flat">
              <a:solidFill>
                <a:schemeClr val="accent1"/>
              </a:solidFill>
              <a:prstDash val="solid"/>
              <a:round/>
            </a:ln>
          </a:top>
          <a:bottom>
            <a:ln w="12700" cap="flat">
              <a:solidFill>
                <a:schemeClr val="accent1"/>
              </a:solidFill>
              <a:prstDash val="solid"/>
              <a:round/>
            </a:ln>
          </a:bottom>
          <a:insideH>
            <a:ln w="12700" cap="flat">
              <a:solidFill>
                <a:schemeClr val="accent1"/>
              </a:solidFill>
              <a:prstDash val="solid"/>
              <a:round/>
            </a:ln>
          </a:insideH>
          <a:insideV>
            <a:ln w="12700" cap="flat">
              <a:solidFill>
                <a:schemeClr val="accent1"/>
              </a:solidFill>
              <a:prstDash val="solid"/>
              <a:round/>
            </a:ln>
          </a:insideV>
        </a:tcBdr>
        <a:fill>
          <a:solidFill>
            <a:schemeClr val="accent3"/>
          </a:solidFill>
        </a:fill>
      </a:tcStyle>
    </a:lastRow>
    <a:firstRow>
      <a:tcTxStyle b="on" i="off">
        <a:font>
          <a:latin typeface="Founders Grotesk Semibold"/>
          <a:ea typeface="Founders Grotesk Semibold"/>
          <a:cs typeface="Founders Grotesk Semibold"/>
        </a:font>
        <a:schemeClr val="accent1"/>
      </a:tcTxStyle>
      <a:tcStyle>
        <a:tcBdr>
          <a:left>
            <a:ln w="12700" cap="flat">
              <a:solidFill>
                <a:schemeClr val="accent1"/>
              </a:solidFill>
              <a:prstDash val="solid"/>
              <a:round/>
            </a:ln>
          </a:left>
          <a:right>
            <a:ln w="12700" cap="flat">
              <a:solidFill>
                <a:schemeClr val="accent1"/>
              </a:solidFill>
              <a:prstDash val="solid"/>
              <a:round/>
            </a:ln>
          </a:right>
          <a:top>
            <a:ln w="12700" cap="flat">
              <a:solidFill>
                <a:schemeClr val="accent1"/>
              </a:solidFill>
              <a:prstDash val="solid"/>
              <a:round/>
            </a:ln>
          </a:top>
          <a:bottom>
            <a:ln w="38100" cap="flat">
              <a:solidFill>
                <a:schemeClr val="accent1"/>
              </a:solidFill>
              <a:prstDash val="solid"/>
              <a:round/>
            </a:ln>
          </a:bottom>
          <a:insideH>
            <a:ln w="12700" cap="flat">
              <a:solidFill>
                <a:schemeClr val="accent1"/>
              </a:solidFill>
              <a:prstDash val="solid"/>
              <a:round/>
            </a:ln>
          </a:insideH>
          <a:insideV>
            <a:ln w="12700" cap="flat">
              <a:solidFill>
                <a:schemeClr val="accent1"/>
              </a:solidFill>
              <a:prstDash val="solid"/>
              <a:round/>
            </a:ln>
          </a:insideV>
        </a:tcBdr>
        <a:fill>
          <a:solidFill>
            <a:schemeClr val="accent3"/>
          </a:solidFill>
        </a:fill>
      </a:tcStyle>
    </a:firstRow>
  </a:tblStyle>
  <a:tblStyle styleId="{EEE7283C-3CF3-47DC-8721-378D4A62B228}" styleName="">
    <a:tblBg/>
    <a:wholeTbl>
      <a:tcTxStyle b="on" i="off">
        <a:font>
          <a:latin typeface="Founders Grotesk Semibold"/>
          <a:ea typeface="Founders Grotesk Semibold"/>
          <a:cs typeface="Founders Grotesk Semibold"/>
        </a:font>
        <a:srgbClr val="000034"/>
      </a:tcTxStyle>
      <a:tcStyle>
        <a:tcBdr>
          <a:left>
            <a:ln w="12700" cap="flat">
              <a:solidFill>
                <a:schemeClr val="accent1"/>
              </a:solidFill>
              <a:prstDash val="solid"/>
              <a:round/>
            </a:ln>
          </a:left>
          <a:right>
            <a:ln w="12700" cap="flat">
              <a:solidFill>
                <a:schemeClr val="accent1"/>
              </a:solidFill>
              <a:prstDash val="solid"/>
              <a:round/>
            </a:ln>
          </a:right>
          <a:top>
            <a:ln w="12700" cap="flat">
              <a:solidFill>
                <a:schemeClr val="accent1"/>
              </a:solidFill>
              <a:prstDash val="solid"/>
              <a:round/>
            </a:ln>
          </a:top>
          <a:bottom>
            <a:ln w="12700" cap="flat">
              <a:solidFill>
                <a:schemeClr val="accent1"/>
              </a:solidFill>
              <a:prstDash val="solid"/>
              <a:round/>
            </a:ln>
          </a:bottom>
          <a:insideH>
            <a:ln w="12700" cap="flat">
              <a:solidFill>
                <a:schemeClr val="accent1"/>
              </a:solidFill>
              <a:prstDash val="solid"/>
              <a:round/>
            </a:ln>
          </a:insideH>
          <a:insideV>
            <a:ln w="12700" cap="flat">
              <a:solidFill>
                <a:schemeClr val="accent1"/>
              </a:solidFill>
              <a:prstDash val="solid"/>
              <a:round/>
            </a:ln>
          </a:insideV>
        </a:tcBdr>
        <a:fill>
          <a:solidFill>
            <a:srgbClr val="FFD1CF"/>
          </a:solidFill>
        </a:fill>
      </a:tcStyle>
    </a:wholeTbl>
    <a:band2H>
      <a:tcTxStyle b="def" i="def"/>
      <a:tcStyle>
        <a:tcBdr/>
        <a:fill>
          <a:solidFill>
            <a:srgbClr val="FFE9E9"/>
          </a:solidFill>
        </a:fill>
      </a:tcStyle>
    </a:band2H>
    <a:firstCol>
      <a:tcTxStyle b="on" i="off">
        <a:font>
          <a:latin typeface="Founders Grotesk Semibold"/>
          <a:ea typeface="Founders Grotesk Semibold"/>
          <a:cs typeface="Founders Grotesk Semibold"/>
        </a:font>
        <a:schemeClr val="accent1"/>
      </a:tcTxStyle>
      <a:tcStyle>
        <a:tcBdr>
          <a:left>
            <a:ln w="12700" cap="flat">
              <a:solidFill>
                <a:schemeClr val="accent1"/>
              </a:solidFill>
              <a:prstDash val="solid"/>
              <a:round/>
            </a:ln>
          </a:left>
          <a:right>
            <a:ln w="12700" cap="flat">
              <a:solidFill>
                <a:schemeClr val="accent1"/>
              </a:solidFill>
              <a:prstDash val="solid"/>
              <a:round/>
            </a:ln>
          </a:right>
          <a:top>
            <a:ln w="12700" cap="flat">
              <a:solidFill>
                <a:schemeClr val="accent1"/>
              </a:solidFill>
              <a:prstDash val="solid"/>
              <a:round/>
            </a:ln>
          </a:top>
          <a:bottom>
            <a:ln w="12700" cap="flat">
              <a:solidFill>
                <a:schemeClr val="accent1"/>
              </a:solidFill>
              <a:prstDash val="solid"/>
              <a:round/>
            </a:ln>
          </a:bottom>
          <a:insideH>
            <a:ln w="12700" cap="flat">
              <a:solidFill>
                <a:schemeClr val="accent1"/>
              </a:solidFill>
              <a:prstDash val="solid"/>
              <a:round/>
            </a:ln>
          </a:insideH>
          <a:insideV>
            <a:ln w="12700" cap="flat">
              <a:solidFill>
                <a:schemeClr val="accent1"/>
              </a:solidFill>
              <a:prstDash val="solid"/>
              <a:round/>
            </a:ln>
          </a:insideV>
        </a:tcBdr>
        <a:fill>
          <a:solidFill>
            <a:schemeClr val="accent6"/>
          </a:solidFill>
        </a:fill>
      </a:tcStyle>
    </a:firstCol>
    <a:lastRow>
      <a:tcTxStyle b="on" i="off">
        <a:font>
          <a:latin typeface="Founders Grotesk Semibold"/>
          <a:ea typeface="Founders Grotesk Semibold"/>
          <a:cs typeface="Founders Grotesk Semibold"/>
        </a:font>
        <a:schemeClr val="accent1"/>
      </a:tcTxStyle>
      <a:tcStyle>
        <a:tcBdr>
          <a:left>
            <a:ln w="12700" cap="flat">
              <a:solidFill>
                <a:schemeClr val="accent1"/>
              </a:solidFill>
              <a:prstDash val="solid"/>
              <a:round/>
            </a:ln>
          </a:left>
          <a:right>
            <a:ln w="12700" cap="flat">
              <a:solidFill>
                <a:schemeClr val="accent1"/>
              </a:solidFill>
              <a:prstDash val="solid"/>
              <a:round/>
            </a:ln>
          </a:right>
          <a:top>
            <a:ln w="38100" cap="flat">
              <a:solidFill>
                <a:schemeClr val="accent1"/>
              </a:solidFill>
              <a:prstDash val="solid"/>
              <a:round/>
            </a:ln>
          </a:top>
          <a:bottom>
            <a:ln w="12700" cap="flat">
              <a:solidFill>
                <a:schemeClr val="accent1"/>
              </a:solidFill>
              <a:prstDash val="solid"/>
              <a:round/>
            </a:ln>
          </a:bottom>
          <a:insideH>
            <a:ln w="12700" cap="flat">
              <a:solidFill>
                <a:schemeClr val="accent1"/>
              </a:solidFill>
              <a:prstDash val="solid"/>
              <a:round/>
            </a:ln>
          </a:insideH>
          <a:insideV>
            <a:ln w="12700" cap="flat">
              <a:solidFill>
                <a:schemeClr val="accent1"/>
              </a:solidFill>
              <a:prstDash val="solid"/>
              <a:round/>
            </a:ln>
          </a:insideV>
        </a:tcBdr>
        <a:fill>
          <a:solidFill>
            <a:schemeClr val="accent6"/>
          </a:solidFill>
        </a:fill>
      </a:tcStyle>
    </a:lastRow>
    <a:firstRow>
      <a:tcTxStyle b="on" i="off">
        <a:font>
          <a:latin typeface="Founders Grotesk Semibold"/>
          <a:ea typeface="Founders Grotesk Semibold"/>
          <a:cs typeface="Founders Grotesk Semibold"/>
        </a:font>
        <a:schemeClr val="accent1"/>
      </a:tcTxStyle>
      <a:tcStyle>
        <a:tcBdr>
          <a:left>
            <a:ln w="12700" cap="flat">
              <a:solidFill>
                <a:schemeClr val="accent1"/>
              </a:solidFill>
              <a:prstDash val="solid"/>
              <a:round/>
            </a:ln>
          </a:left>
          <a:right>
            <a:ln w="12700" cap="flat">
              <a:solidFill>
                <a:schemeClr val="accent1"/>
              </a:solidFill>
              <a:prstDash val="solid"/>
              <a:round/>
            </a:ln>
          </a:right>
          <a:top>
            <a:ln w="12700" cap="flat">
              <a:solidFill>
                <a:schemeClr val="accent1"/>
              </a:solidFill>
              <a:prstDash val="solid"/>
              <a:round/>
            </a:ln>
          </a:top>
          <a:bottom>
            <a:ln w="38100" cap="flat">
              <a:solidFill>
                <a:schemeClr val="accent1"/>
              </a:solidFill>
              <a:prstDash val="solid"/>
              <a:round/>
            </a:ln>
          </a:bottom>
          <a:insideH>
            <a:ln w="12700" cap="flat">
              <a:solidFill>
                <a:schemeClr val="accent1"/>
              </a:solidFill>
              <a:prstDash val="solid"/>
              <a:round/>
            </a:ln>
          </a:insideH>
          <a:insideV>
            <a:ln w="12700" cap="flat">
              <a:solidFill>
                <a:schemeClr val="accent1"/>
              </a:solidFill>
              <a:prstDash val="solid"/>
              <a:round/>
            </a:ln>
          </a:insideV>
        </a:tcBdr>
        <a:fill>
          <a:solidFill>
            <a:schemeClr val="accent6"/>
          </a:solidFill>
        </a:fill>
      </a:tcStyle>
    </a:firstRow>
  </a:tblStyle>
  <a:tblStyle styleId="{CF821DB8-F4EB-4A41-A1BA-3FCAFE7338EE}" styleName="">
    <a:tblBg/>
    <a:wholeTbl>
      <a:tcTxStyle b="on" i="off">
        <a:font>
          <a:latin typeface="Founders Grotesk Semibold"/>
          <a:ea typeface="Founders Grotesk Semibold"/>
          <a:cs typeface="Founders Grotesk Semibold"/>
        </a:font>
        <a:srgbClr val="000034"/>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7"/>
          </a:solidFill>
        </a:fill>
      </a:tcStyle>
    </a:wholeTbl>
    <a:band2H>
      <a:tcTxStyle b="def" i="def"/>
      <a:tcStyle>
        <a:tcBdr/>
        <a:fill>
          <a:solidFill>
            <a:schemeClr val="accent1"/>
          </a:solidFill>
        </a:fill>
      </a:tcStyle>
    </a:band2H>
    <a:firstCol>
      <a:tcTxStyle b="on" i="off">
        <a:font>
          <a:latin typeface="Founders Grotesk Semibold"/>
          <a:ea typeface="Founders Grotesk Semibold"/>
          <a:cs typeface="Founders Grotesk Semibold"/>
        </a:font>
        <a:schemeClr val="accent1"/>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
          <a:latin typeface="Founders Grotesk Semibold"/>
          <a:ea typeface="Founders Grotesk Semibold"/>
          <a:cs typeface="Founders Grotesk Semibold"/>
        </a:font>
        <a:srgbClr val="000034"/>
      </a:tcTxStyle>
      <a:tcStyle>
        <a:tcBdr>
          <a:left>
            <a:ln w="12700" cap="flat">
              <a:noFill/>
              <a:miter lim="400000"/>
            </a:ln>
          </a:left>
          <a:right>
            <a:ln w="12700" cap="flat">
              <a:noFill/>
              <a:miter lim="400000"/>
            </a:ln>
          </a:right>
          <a:top>
            <a:ln w="50800" cap="flat">
              <a:solidFill>
                <a:srgbClr val="000034"/>
              </a:solidFill>
              <a:prstDash val="solid"/>
              <a:round/>
            </a:ln>
          </a:top>
          <a:bottom>
            <a:ln w="25400" cap="flat">
              <a:solidFill>
                <a:srgbClr val="000034"/>
              </a:solidFill>
              <a:prstDash val="solid"/>
              <a:round/>
            </a:ln>
          </a:bottom>
          <a:insideH>
            <a:ln w="12700" cap="flat">
              <a:noFill/>
              <a:miter lim="400000"/>
            </a:ln>
          </a:insideH>
          <a:insideV>
            <a:ln w="12700" cap="flat">
              <a:noFill/>
              <a:miter lim="400000"/>
            </a:ln>
          </a:insideV>
        </a:tcBdr>
        <a:fill>
          <a:solidFill>
            <a:schemeClr val="accent1"/>
          </a:solidFill>
        </a:fill>
      </a:tcStyle>
    </a:lastRow>
    <a:firstRow>
      <a:tcTxStyle b="on" i="off">
        <a:font>
          <a:latin typeface="Founders Grotesk Semibold"/>
          <a:ea typeface="Founders Grotesk Semibold"/>
          <a:cs typeface="Founders Grotesk Semibold"/>
        </a:font>
        <a:schemeClr val="accent1"/>
      </a:tcTxStyle>
      <a:tcStyle>
        <a:tcBdr>
          <a:left>
            <a:ln w="12700" cap="flat">
              <a:noFill/>
              <a:miter lim="400000"/>
            </a:ln>
          </a:left>
          <a:right>
            <a:ln w="12700" cap="flat">
              <a:noFill/>
              <a:miter lim="400000"/>
            </a:ln>
          </a:right>
          <a:top>
            <a:ln w="25400" cap="flat">
              <a:solidFill>
                <a:srgbClr val="000034"/>
              </a:solidFill>
              <a:prstDash val="solid"/>
              <a:round/>
            </a:ln>
          </a:top>
          <a:bottom>
            <a:ln w="25400" cap="flat">
              <a:solidFill>
                <a:srgbClr val="000034"/>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n" i="off">
        <a:font>
          <a:latin typeface="Founders Grotesk Semibold"/>
          <a:ea typeface="Founders Grotesk Semibold"/>
          <a:cs typeface="Founders Grotesk Semibold"/>
        </a:font>
        <a:srgbClr val="000034"/>
      </a:tcTxStyle>
      <a:tcStyle>
        <a:tcBdr>
          <a:left>
            <a:ln w="12700" cap="flat">
              <a:solidFill>
                <a:schemeClr val="accent1"/>
              </a:solidFill>
              <a:prstDash val="solid"/>
              <a:round/>
            </a:ln>
          </a:left>
          <a:right>
            <a:ln w="12700" cap="flat">
              <a:solidFill>
                <a:schemeClr val="accent1"/>
              </a:solidFill>
              <a:prstDash val="solid"/>
              <a:round/>
            </a:ln>
          </a:right>
          <a:top>
            <a:ln w="12700" cap="flat">
              <a:solidFill>
                <a:schemeClr val="accent1"/>
              </a:solidFill>
              <a:prstDash val="solid"/>
              <a:round/>
            </a:ln>
          </a:top>
          <a:bottom>
            <a:ln w="12700" cap="flat">
              <a:solidFill>
                <a:schemeClr val="accent1"/>
              </a:solidFill>
              <a:prstDash val="solid"/>
              <a:round/>
            </a:ln>
          </a:bottom>
          <a:insideH>
            <a:ln w="12700" cap="flat">
              <a:solidFill>
                <a:schemeClr val="accent1"/>
              </a:solidFill>
              <a:prstDash val="solid"/>
              <a:round/>
            </a:ln>
          </a:insideH>
          <a:insideV>
            <a:ln w="12700" cap="flat">
              <a:solidFill>
                <a:schemeClr val="accent1"/>
              </a:solidFill>
              <a:prstDash val="solid"/>
              <a:round/>
            </a:ln>
          </a:insideV>
        </a:tcBdr>
        <a:fill>
          <a:solidFill>
            <a:srgbClr val="CACACC"/>
          </a:solidFill>
        </a:fill>
      </a:tcStyle>
    </a:wholeTbl>
    <a:band2H>
      <a:tcTxStyle b="def" i="def"/>
      <a:tcStyle>
        <a:tcBdr/>
        <a:fill>
          <a:solidFill>
            <a:srgbClr val="E6E6E7"/>
          </a:solidFill>
        </a:fill>
      </a:tcStyle>
    </a:band2H>
    <a:firstCol>
      <a:tcTxStyle b="on" i="off">
        <a:font>
          <a:latin typeface="Founders Grotesk Semibold"/>
          <a:ea typeface="Founders Grotesk Semibold"/>
          <a:cs typeface="Founders Grotesk Semibold"/>
        </a:font>
        <a:schemeClr val="accent1"/>
      </a:tcTxStyle>
      <a:tcStyle>
        <a:tcBdr>
          <a:left>
            <a:ln w="12700" cap="flat">
              <a:solidFill>
                <a:schemeClr val="accent1"/>
              </a:solidFill>
              <a:prstDash val="solid"/>
              <a:round/>
            </a:ln>
          </a:left>
          <a:right>
            <a:ln w="12700" cap="flat">
              <a:solidFill>
                <a:schemeClr val="accent1"/>
              </a:solidFill>
              <a:prstDash val="solid"/>
              <a:round/>
            </a:ln>
          </a:right>
          <a:top>
            <a:ln w="12700" cap="flat">
              <a:solidFill>
                <a:schemeClr val="accent1"/>
              </a:solidFill>
              <a:prstDash val="solid"/>
              <a:round/>
            </a:ln>
          </a:top>
          <a:bottom>
            <a:ln w="12700" cap="flat">
              <a:solidFill>
                <a:schemeClr val="accent1"/>
              </a:solidFill>
              <a:prstDash val="solid"/>
              <a:round/>
            </a:ln>
          </a:bottom>
          <a:insideH>
            <a:ln w="12700" cap="flat">
              <a:solidFill>
                <a:schemeClr val="accent1"/>
              </a:solidFill>
              <a:prstDash val="solid"/>
              <a:round/>
            </a:ln>
          </a:insideH>
          <a:insideV>
            <a:ln w="12700" cap="flat">
              <a:solidFill>
                <a:schemeClr val="accent1"/>
              </a:solidFill>
              <a:prstDash val="solid"/>
              <a:round/>
            </a:ln>
          </a:insideV>
        </a:tcBdr>
        <a:fill>
          <a:solidFill>
            <a:srgbClr val="000034"/>
          </a:solidFill>
        </a:fill>
      </a:tcStyle>
    </a:firstCol>
    <a:lastRow>
      <a:tcTxStyle b="on" i="off">
        <a:font>
          <a:latin typeface="Founders Grotesk Semibold"/>
          <a:ea typeface="Founders Grotesk Semibold"/>
          <a:cs typeface="Founders Grotesk Semibold"/>
        </a:font>
        <a:schemeClr val="accent1"/>
      </a:tcTxStyle>
      <a:tcStyle>
        <a:tcBdr>
          <a:left>
            <a:ln w="12700" cap="flat">
              <a:solidFill>
                <a:schemeClr val="accent1"/>
              </a:solidFill>
              <a:prstDash val="solid"/>
              <a:round/>
            </a:ln>
          </a:left>
          <a:right>
            <a:ln w="12700" cap="flat">
              <a:solidFill>
                <a:schemeClr val="accent1"/>
              </a:solidFill>
              <a:prstDash val="solid"/>
              <a:round/>
            </a:ln>
          </a:right>
          <a:top>
            <a:ln w="38100" cap="flat">
              <a:solidFill>
                <a:schemeClr val="accent1"/>
              </a:solidFill>
              <a:prstDash val="solid"/>
              <a:round/>
            </a:ln>
          </a:top>
          <a:bottom>
            <a:ln w="12700" cap="flat">
              <a:solidFill>
                <a:schemeClr val="accent1"/>
              </a:solidFill>
              <a:prstDash val="solid"/>
              <a:round/>
            </a:ln>
          </a:bottom>
          <a:insideH>
            <a:ln w="12700" cap="flat">
              <a:solidFill>
                <a:schemeClr val="accent1"/>
              </a:solidFill>
              <a:prstDash val="solid"/>
              <a:round/>
            </a:ln>
          </a:insideH>
          <a:insideV>
            <a:ln w="12700" cap="flat">
              <a:solidFill>
                <a:schemeClr val="accent1"/>
              </a:solidFill>
              <a:prstDash val="solid"/>
              <a:round/>
            </a:ln>
          </a:insideV>
        </a:tcBdr>
        <a:fill>
          <a:solidFill>
            <a:srgbClr val="000034"/>
          </a:solidFill>
        </a:fill>
      </a:tcStyle>
    </a:lastRow>
    <a:firstRow>
      <a:tcTxStyle b="on" i="off">
        <a:font>
          <a:latin typeface="Founders Grotesk Semibold"/>
          <a:ea typeface="Founders Grotesk Semibold"/>
          <a:cs typeface="Founders Grotesk Semibold"/>
        </a:font>
        <a:schemeClr val="accent1"/>
      </a:tcTxStyle>
      <a:tcStyle>
        <a:tcBdr>
          <a:left>
            <a:ln w="12700" cap="flat">
              <a:solidFill>
                <a:schemeClr val="accent1"/>
              </a:solidFill>
              <a:prstDash val="solid"/>
              <a:round/>
            </a:ln>
          </a:left>
          <a:right>
            <a:ln w="12700" cap="flat">
              <a:solidFill>
                <a:schemeClr val="accent1"/>
              </a:solidFill>
              <a:prstDash val="solid"/>
              <a:round/>
            </a:ln>
          </a:right>
          <a:top>
            <a:ln w="12700" cap="flat">
              <a:solidFill>
                <a:schemeClr val="accent1"/>
              </a:solidFill>
              <a:prstDash val="solid"/>
              <a:round/>
            </a:ln>
          </a:top>
          <a:bottom>
            <a:ln w="38100" cap="flat">
              <a:solidFill>
                <a:schemeClr val="accent1"/>
              </a:solidFill>
              <a:prstDash val="solid"/>
              <a:round/>
            </a:ln>
          </a:bottom>
          <a:insideH>
            <a:ln w="12700" cap="flat">
              <a:solidFill>
                <a:schemeClr val="accent1"/>
              </a:solidFill>
              <a:prstDash val="solid"/>
              <a:round/>
            </a:ln>
          </a:insideH>
          <a:insideV>
            <a:ln w="12700" cap="flat">
              <a:solidFill>
                <a:schemeClr val="accent1"/>
              </a:solidFill>
              <a:prstDash val="solid"/>
              <a:round/>
            </a:ln>
          </a:insideV>
        </a:tcBdr>
        <a:fill>
          <a:solidFill>
            <a:srgbClr val="000034"/>
          </a:solidFill>
        </a:fill>
      </a:tcStyle>
    </a:firstRow>
  </a:tblStyle>
  <a:tblStyle styleId="{2708684C-4D16-4618-839F-0558EEFCDFE6}" styleName="">
    <a:tblBg/>
    <a:wholeTbl>
      <a:tcTxStyle b="on" i="off">
        <a:font>
          <a:latin typeface="Founders Grotesk Semibold"/>
          <a:ea typeface="Founders Grotesk Semibold"/>
          <a:cs typeface="Founders Grotesk Semibold"/>
        </a:font>
        <a:schemeClr val="accent1"/>
      </a:tcTxStyle>
      <a:tcStyle>
        <a:tcBdr>
          <a:left>
            <a:ln w="12700" cap="flat">
              <a:solidFill>
                <a:schemeClr val="accent1"/>
              </a:solidFill>
              <a:prstDash val="solid"/>
              <a:round/>
            </a:ln>
          </a:left>
          <a:right>
            <a:ln w="12700" cap="flat">
              <a:solidFill>
                <a:schemeClr val="accent1"/>
              </a:solidFill>
              <a:prstDash val="solid"/>
              <a:round/>
            </a:ln>
          </a:right>
          <a:top>
            <a:ln w="12700" cap="flat">
              <a:solidFill>
                <a:schemeClr val="accent1"/>
              </a:solidFill>
              <a:prstDash val="solid"/>
              <a:round/>
            </a:ln>
          </a:top>
          <a:bottom>
            <a:ln w="12700" cap="flat">
              <a:solidFill>
                <a:schemeClr val="accent1"/>
              </a:solidFill>
              <a:prstDash val="solid"/>
              <a:round/>
            </a:ln>
          </a:bottom>
          <a:insideH>
            <a:ln w="12700" cap="flat">
              <a:solidFill>
                <a:schemeClr val="accent1"/>
              </a:solidFill>
              <a:prstDash val="solid"/>
              <a:round/>
            </a:ln>
          </a:insideH>
          <a:insideV>
            <a:ln w="12700" cap="flat">
              <a:solidFill>
                <a:schemeClr val="accent1"/>
              </a:solidFill>
              <a:prstDash val="solid"/>
              <a:round/>
            </a:ln>
          </a:insideV>
        </a:tcBdr>
        <a:fill>
          <a:solidFill>
            <a:schemeClr val="accent1">
              <a:alpha val="20000"/>
            </a:schemeClr>
          </a:solidFill>
        </a:fill>
      </a:tcStyle>
    </a:wholeTbl>
    <a:band2H>
      <a:tcTxStyle b="def" i="def"/>
      <a:tcStyle>
        <a:tcBdr/>
        <a:fill>
          <a:solidFill>
            <a:srgbClr val="FFFFFF"/>
          </a:solidFill>
        </a:fill>
      </a:tcStyle>
    </a:band2H>
    <a:firstCol>
      <a:tcTxStyle b="on" i="off">
        <a:font>
          <a:latin typeface="Founders Grotesk Semibold"/>
          <a:ea typeface="Founders Grotesk Semibold"/>
          <a:cs typeface="Founders Grotesk Semibold"/>
        </a:font>
        <a:schemeClr val="accent1"/>
      </a:tcTxStyle>
      <a:tcStyle>
        <a:tcBdr>
          <a:left>
            <a:ln w="12700" cap="flat">
              <a:solidFill>
                <a:schemeClr val="accent1"/>
              </a:solidFill>
              <a:prstDash val="solid"/>
              <a:round/>
            </a:ln>
          </a:left>
          <a:right>
            <a:ln w="12700" cap="flat">
              <a:solidFill>
                <a:schemeClr val="accent1"/>
              </a:solidFill>
              <a:prstDash val="solid"/>
              <a:round/>
            </a:ln>
          </a:right>
          <a:top>
            <a:ln w="12700" cap="flat">
              <a:solidFill>
                <a:schemeClr val="accent1"/>
              </a:solidFill>
              <a:prstDash val="solid"/>
              <a:round/>
            </a:ln>
          </a:top>
          <a:bottom>
            <a:ln w="12700" cap="flat">
              <a:solidFill>
                <a:schemeClr val="accent1"/>
              </a:solidFill>
              <a:prstDash val="solid"/>
              <a:round/>
            </a:ln>
          </a:bottom>
          <a:insideH>
            <a:ln w="12700" cap="flat">
              <a:solidFill>
                <a:schemeClr val="accent1"/>
              </a:solidFill>
              <a:prstDash val="solid"/>
              <a:round/>
            </a:ln>
          </a:insideH>
          <a:insideV>
            <a:ln w="12700" cap="flat">
              <a:solidFill>
                <a:schemeClr val="accent1"/>
              </a:solidFill>
              <a:prstDash val="solid"/>
              <a:round/>
            </a:ln>
          </a:insideV>
        </a:tcBdr>
        <a:fill>
          <a:solidFill>
            <a:schemeClr val="accent1">
              <a:alpha val="20000"/>
            </a:schemeClr>
          </a:solidFill>
        </a:fill>
      </a:tcStyle>
    </a:firstCol>
    <a:lastRow>
      <a:tcTxStyle b="on" i="off">
        <a:font>
          <a:latin typeface="Founders Grotesk Semibold"/>
          <a:ea typeface="Founders Grotesk Semibold"/>
          <a:cs typeface="Founders Grotesk Semibold"/>
        </a:font>
        <a:schemeClr val="accent1"/>
      </a:tcTxStyle>
      <a:tcStyle>
        <a:tcBdr>
          <a:left>
            <a:ln w="12700" cap="flat">
              <a:solidFill>
                <a:schemeClr val="accent1"/>
              </a:solidFill>
              <a:prstDash val="solid"/>
              <a:round/>
            </a:ln>
          </a:left>
          <a:right>
            <a:ln w="12700" cap="flat">
              <a:solidFill>
                <a:schemeClr val="accent1"/>
              </a:solidFill>
              <a:prstDash val="solid"/>
              <a:round/>
            </a:ln>
          </a:right>
          <a:top>
            <a:ln w="50800" cap="flat">
              <a:solidFill>
                <a:schemeClr val="accent1"/>
              </a:solidFill>
              <a:prstDash val="solid"/>
              <a:round/>
            </a:ln>
          </a:top>
          <a:bottom>
            <a:ln w="12700" cap="flat">
              <a:solidFill>
                <a:schemeClr val="accent1"/>
              </a:solidFill>
              <a:prstDash val="solid"/>
              <a:round/>
            </a:ln>
          </a:bottom>
          <a:insideH>
            <a:ln w="12700" cap="flat">
              <a:solidFill>
                <a:schemeClr val="accent1"/>
              </a:solidFill>
              <a:prstDash val="solid"/>
              <a:round/>
            </a:ln>
          </a:insideH>
          <a:insideV>
            <a:ln w="12700" cap="flat">
              <a:solidFill>
                <a:schemeClr val="accent1"/>
              </a:solidFill>
              <a:prstDash val="solid"/>
              <a:round/>
            </a:ln>
          </a:insideV>
        </a:tcBdr>
        <a:fill>
          <a:noFill/>
        </a:fill>
      </a:tcStyle>
    </a:lastRow>
    <a:firstRow>
      <a:tcTxStyle b="on" i="off">
        <a:font>
          <a:latin typeface="Founders Grotesk Semibold"/>
          <a:ea typeface="Founders Grotesk Semibold"/>
          <a:cs typeface="Founders Grotesk Semibold"/>
        </a:font>
        <a:schemeClr val="accent1"/>
      </a:tcTxStyle>
      <a:tcStyle>
        <a:tcBdr>
          <a:left>
            <a:ln w="12700" cap="flat">
              <a:solidFill>
                <a:schemeClr val="accent1"/>
              </a:solidFill>
              <a:prstDash val="solid"/>
              <a:round/>
            </a:ln>
          </a:left>
          <a:right>
            <a:ln w="12700" cap="flat">
              <a:solidFill>
                <a:schemeClr val="accent1"/>
              </a:solidFill>
              <a:prstDash val="solid"/>
              <a:round/>
            </a:ln>
          </a:right>
          <a:top>
            <a:ln w="12700" cap="flat">
              <a:solidFill>
                <a:schemeClr val="accent1"/>
              </a:solidFill>
              <a:prstDash val="solid"/>
              <a:round/>
            </a:ln>
          </a:top>
          <a:bottom>
            <a:ln w="25400" cap="flat">
              <a:solidFill>
                <a:schemeClr val="accent1"/>
              </a:solidFill>
              <a:prstDash val="solid"/>
              <a:round/>
            </a:ln>
          </a:bottom>
          <a:insideH>
            <a:ln w="12700" cap="flat">
              <a:solidFill>
                <a:schemeClr val="accent1"/>
              </a:solidFill>
              <a:prstDash val="solid"/>
              <a:round/>
            </a:ln>
          </a:insideH>
          <a:insideV>
            <a:ln w="12700" cap="flat">
              <a:solidFill>
                <a:schemeClr val="accent1"/>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69" name="Shape 169"/>
          <p:cNvSpPr/>
          <p:nvPr>
            <p:ph type="sldImg"/>
          </p:nvPr>
        </p:nvSpPr>
        <p:spPr>
          <a:xfrm>
            <a:off x="1143000" y="685800"/>
            <a:ext cx="4572000" cy="3429000"/>
          </a:xfrm>
          <a:prstGeom prst="rect">
            <a:avLst/>
          </a:prstGeom>
        </p:spPr>
        <p:txBody>
          <a:bodyPr/>
          <a:lstStyle/>
          <a:p>
            <a:pPr/>
          </a:p>
        </p:txBody>
      </p:sp>
      <p:sp>
        <p:nvSpPr>
          <p:cNvPr id="170" name="Shape 170"/>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j-lt"/>
        <a:ea typeface="+mj-ea"/>
        <a:cs typeface="+mj-cs"/>
        <a:sym typeface="Helvetica Neue"/>
      </a:defRPr>
    </a:lvl1pPr>
    <a:lvl2pPr indent="228600" defTabSz="457200" latinLnBrk="0">
      <a:lnSpc>
        <a:spcPct val="117999"/>
      </a:lnSpc>
      <a:defRPr sz="2200">
        <a:latin typeface="+mj-lt"/>
        <a:ea typeface="+mj-ea"/>
        <a:cs typeface="+mj-cs"/>
        <a:sym typeface="Helvetica Neue"/>
      </a:defRPr>
    </a:lvl2pPr>
    <a:lvl3pPr indent="457200" defTabSz="457200" latinLnBrk="0">
      <a:lnSpc>
        <a:spcPct val="117999"/>
      </a:lnSpc>
      <a:defRPr sz="2200">
        <a:latin typeface="+mj-lt"/>
        <a:ea typeface="+mj-ea"/>
        <a:cs typeface="+mj-cs"/>
        <a:sym typeface="Helvetica Neue"/>
      </a:defRPr>
    </a:lvl3pPr>
    <a:lvl4pPr indent="685800" defTabSz="457200" latinLnBrk="0">
      <a:lnSpc>
        <a:spcPct val="117999"/>
      </a:lnSpc>
      <a:defRPr sz="2200">
        <a:latin typeface="+mj-lt"/>
        <a:ea typeface="+mj-ea"/>
        <a:cs typeface="+mj-cs"/>
        <a:sym typeface="Helvetica Neue"/>
      </a:defRPr>
    </a:lvl4pPr>
    <a:lvl5pPr indent="914400" defTabSz="457200" latinLnBrk="0">
      <a:lnSpc>
        <a:spcPct val="117999"/>
      </a:lnSpc>
      <a:defRPr sz="2200">
        <a:latin typeface="+mj-lt"/>
        <a:ea typeface="+mj-ea"/>
        <a:cs typeface="+mj-cs"/>
        <a:sym typeface="Helvetica Neue"/>
      </a:defRPr>
    </a:lvl5pPr>
    <a:lvl6pPr indent="1143000" defTabSz="457200" latinLnBrk="0">
      <a:lnSpc>
        <a:spcPct val="117999"/>
      </a:lnSpc>
      <a:defRPr sz="2200">
        <a:latin typeface="+mj-lt"/>
        <a:ea typeface="+mj-ea"/>
        <a:cs typeface="+mj-cs"/>
        <a:sym typeface="Helvetica Neue"/>
      </a:defRPr>
    </a:lvl6pPr>
    <a:lvl7pPr indent="1371600" defTabSz="457200" latinLnBrk="0">
      <a:lnSpc>
        <a:spcPct val="117999"/>
      </a:lnSpc>
      <a:defRPr sz="2200">
        <a:latin typeface="+mj-lt"/>
        <a:ea typeface="+mj-ea"/>
        <a:cs typeface="+mj-cs"/>
        <a:sym typeface="Helvetica Neue"/>
      </a:defRPr>
    </a:lvl7pPr>
    <a:lvl8pPr indent="1600200" defTabSz="457200" latinLnBrk="0">
      <a:lnSpc>
        <a:spcPct val="117999"/>
      </a:lnSpc>
      <a:defRPr sz="2200">
        <a:latin typeface="+mj-lt"/>
        <a:ea typeface="+mj-ea"/>
        <a:cs typeface="+mj-cs"/>
        <a:sym typeface="Helvetica Neue"/>
      </a:defRPr>
    </a:lvl8pPr>
    <a:lvl9pPr indent="1828800" defTabSz="457200" latinLnBrk="0">
      <a:lnSpc>
        <a:spcPct val="117999"/>
      </a:lnSpc>
      <a:defRPr sz="2200">
        <a:latin typeface="+mj-lt"/>
        <a:ea typeface="+mj-ea"/>
        <a:cs typeface="+mj-cs"/>
        <a:sym typeface="Helvetica Neue"/>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Relationships>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13.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_rels/notesSlide14.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_rels/notesSlide15.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Relationships>

</file>

<file path=ppt/notesSlides/_rels/notesSlide16.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Relationships>

</file>

<file path=ppt/notesSlides/_rels/notesSlide17.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Relationships>

</file>

<file path=ppt/notesSlides/_rels/notesSlide18.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Relationships>

</file>

<file path=ppt/notesSlides/_rels/notesSlide19.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20.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Relationships>

</file>

<file path=ppt/notesSlides/_rels/notesSlide21.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Relationships>

</file>

<file path=ppt/notesSlides/_rels/notesSlide22.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Relationships>

</file>

<file path=ppt/notesSlides/_rels/notesSlide23.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Relationships>

</file>

<file path=ppt/notesSlides/_rels/notesSlide24.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Relationships>

</file>

<file path=ppt/notesSlides/_rels/notesSlide25.xml.rels><?xml version="1.0" encoding="UTF-8"?>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Relationships>

</file>

<file path=ppt/notesSlides/_rels/notesSlide26.xml.rels><?xml version="1.0" encoding="UTF-8"?>
<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Relationships>

</file>

<file path=ppt/notesSlides/_rels/notesSlide27.xml.rels><?xml version="1.0" encoding="UTF-8"?>
<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5" name="Shape 175"/>
          <p:cNvSpPr/>
          <p:nvPr>
            <p:ph type="sldImg"/>
          </p:nvPr>
        </p:nvSpPr>
        <p:spPr>
          <a:prstGeom prst="rect">
            <a:avLst/>
          </a:prstGeom>
        </p:spPr>
        <p:txBody>
          <a:bodyPr/>
          <a:lstStyle/>
          <a:p>
            <a:pPr/>
          </a:p>
        </p:txBody>
      </p:sp>
      <p:sp>
        <p:nvSpPr>
          <p:cNvPr id="176" name="Shape 176"/>
          <p:cNvSpPr/>
          <p:nvPr>
            <p:ph type="body" sz="quarter" idx="1"/>
          </p:nvPr>
        </p:nvSpPr>
        <p:spPr>
          <a:prstGeom prst="rect">
            <a:avLst/>
          </a:prstGeom>
        </p:spPr>
        <p:txBody>
          <a:bodyPr/>
          <a:lstStyle/>
          <a:p>
            <a:pPr/>
            <a:r>
              <a:t>Provocative! All engineering involves creative input, be it text, graphics, processes , simulation .</a:t>
            </a:r>
          </a:p>
          <a:p>
            <a:pPr/>
            <a:r>
              <a:t>Common to all is the ability to undo, revise, enhance partition effort and merge products the effort to create the whole engineering task/product/app/goal. Even graphical tools that don’t appear to be text, still have a revision control.</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6" name="Shape 396"/>
          <p:cNvSpPr/>
          <p:nvPr>
            <p:ph type="sldImg"/>
          </p:nvPr>
        </p:nvSpPr>
        <p:spPr>
          <a:prstGeom prst="rect">
            <a:avLst/>
          </a:prstGeom>
        </p:spPr>
        <p:txBody>
          <a:bodyPr/>
          <a:lstStyle/>
          <a:p>
            <a:pPr/>
          </a:p>
        </p:txBody>
      </p:sp>
      <p:sp>
        <p:nvSpPr>
          <p:cNvPr id="397" name="Shape 397"/>
          <p:cNvSpPr/>
          <p:nvPr>
            <p:ph type="body" sz="quarter" idx="1"/>
          </p:nvPr>
        </p:nvSpPr>
        <p:spPr>
          <a:prstGeom prst="rect">
            <a:avLst/>
          </a:prstGeom>
        </p:spPr>
        <p:txBody>
          <a:bodyPr/>
          <a:lstStyle/>
          <a:p>
            <a:pPr/>
            <a:r>
              <a:t>Which files work and which do you submit. Hopefully one of the files HAS a comprehensive test suite so you KNOW it works. </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0" name="Shape 400"/>
          <p:cNvSpPr/>
          <p:nvPr>
            <p:ph type="sldImg"/>
          </p:nvPr>
        </p:nvSpPr>
        <p:spPr>
          <a:prstGeom prst="rect">
            <a:avLst/>
          </a:prstGeom>
        </p:spPr>
        <p:txBody>
          <a:bodyPr/>
          <a:lstStyle/>
          <a:p>
            <a:pPr/>
          </a:p>
        </p:txBody>
      </p:sp>
      <p:sp>
        <p:nvSpPr>
          <p:cNvPr id="401" name="Shape 401"/>
          <p:cNvSpPr/>
          <p:nvPr>
            <p:ph type="body" sz="quarter" idx="1"/>
          </p:nvPr>
        </p:nvSpPr>
        <p:spPr>
          <a:prstGeom prst="rect">
            <a:avLst/>
          </a:prstGeom>
        </p:spPr>
        <p:txBody>
          <a:bodyPr/>
          <a:lstStyle/>
          <a:p>
            <a:pPr/>
            <a:r>
              <a:t>A tool to manage all the source files , assets and directories in a project.</a:t>
            </a:r>
          </a:p>
          <a:p>
            <a:pPr/>
            <a:r>
              <a:t>It can be a simple a 1 file.</a:t>
            </a:r>
          </a:p>
          <a:p>
            <a:pPr/>
            <a:r>
              <a:t>It can be only you that edits it.</a:t>
            </a:r>
          </a:p>
          <a:p>
            <a:pPr/>
            <a:r>
              <a:t>It can be only on your computer.</a:t>
            </a:r>
          </a:p>
          <a:p>
            <a:pPr/>
          </a:p>
          <a:p>
            <a:pPr/>
            <a:r>
              <a:t>BUT! </a:t>
            </a:r>
          </a:p>
          <a:p>
            <a:pPr/>
            <a:r>
              <a:t>It can be any number of files.</a:t>
            </a:r>
          </a:p>
          <a:p>
            <a:pPr/>
            <a:r>
              <a:t>It can be any number of team members.</a:t>
            </a:r>
          </a:p>
          <a:p>
            <a:pPr/>
            <a:r>
              <a:t>It can be running or being developed and debugged on any number of computers.</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6" name="Shape 406"/>
          <p:cNvSpPr/>
          <p:nvPr>
            <p:ph type="sldImg"/>
          </p:nvPr>
        </p:nvSpPr>
        <p:spPr>
          <a:prstGeom prst="rect">
            <a:avLst/>
          </a:prstGeom>
        </p:spPr>
        <p:txBody>
          <a:bodyPr/>
          <a:lstStyle/>
          <a:p>
            <a:pPr/>
          </a:p>
        </p:txBody>
      </p:sp>
      <p:sp>
        <p:nvSpPr>
          <p:cNvPr id="407" name="Shape 407"/>
          <p:cNvSpPr/>
          <p:nvPr>
            <p:ph type="body" sz="quarter" idx="1"/>
          </p:nvPr>
        </p:nvSpPr>
        <p:spPr>
          <a:prstGeom prst="rect">
            <a:avLst/>
          </a:prstGeom>
        </p:spPr>
        <p:txBody>
          <a:bodyPr/>
          <a:lstStyle/>
          <a:p>
            <a:pPr/>
            <a:r>
              <a:t>The simplest introduction to git is to ‘grab’ a copy of a library/code from the web.</a:t>
            </a:r>
          </a:p>
          <a:p>
            <a:pPr/>
            <a:r>
              <a:t>Git works with repositories (repo’). </a:t>
            </a:r>
          </a:p>
          <a:p>
            <a:pPr/>
            <a:r>
              <a:t>A repo is a directory or directory hierarchy that contains source files and resources. </a:t>
            </a:r>
          </a:p>
          <a:p>
            <a:pPr/>
            <a:r>
              <a:t>The whole caboodle is managed as one entity. </a:t>
            </a:r>
          </a:p>
          <a:p>
            <a:pPr/>
          </a:p>
          <a:p>
            <a:pPr/>
            <a:r>
              <a:t>The only git common you need is in blue.</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6" name="Shape 426"/>
          <p:cNvSpPr/>
          <p:nvPr>
            <p:ph type="sldImg"/>
          </p:nvPr>
        </p:nvSpPr>
        <p:spPr>
          <a:prstGeom prst="rect">
            <a:avLst/>
          </a:prstGeom>
        </p:spPr>
        <p:txBody>
          <a:bodyPr/>
          <a:lstStyle/>
          <a:p>
            <a:pPr/>
          </a:p>
        </p:txBody>
      </p:sp>
      <p:sp>
        <p:nvSpPr>
          <p:cNvPr id="427" name="Shape 427"/>
          <p:cNvSpPr/>
          <p:nvPr>
            <p:ph type="body" sz="quarter" idx="1"/>
          </p:nvPr>
        </p:nvSpPr>
        <p:spPr>
          <a:prstGeom prst="rect">
            <a:avLst/>
          </a:prstGeom>
        </p:spPr>
        <p:txBody>
          <a:bodyPr/>
          <a:lstStyle/>
          <a:p>
            <a:pPr/>
            <a:r>
              <a:t>Git repos are both local and remote. Local when you are creating or using the file. </a:t>
            </a:r>
          </a:p>
          <a:p>
            <a:pPr/>
            <a:r>
              <a:t>Remote when you need to share or backup the source files.</a:t>
            </a:r>
          </a:p>
          <a:p>
            <a:pPr/>
            <a:r>
              <a:t>You can create a git repository with one simple command</a:t>
            </a:r>
          </a:p>
          <a:p>
            <a:pPr/>
            <a:r>
              <a:t>It can work with OTHER git repo’s … You have to be a Software Guru tho!</a:t>
            </a:r>
          </a:p>
          <a:p>
            <a:pPr/>
            <a:r>
              <a:t>It can and should ignore binary files you generate  as well as others.</a:t>
            </a:r>
          </a:p>
          <a:p>
            <a:pPr/>
            <a:r>
              <a:t>NOT ALL FILES ARE INCLUDED IN YOUR REVISION.</a:t>
            </a:r>
          </a:p>
          <a:p>
            <a:pPr/>
            <a:r>
              <a:t>You opt for WHAT files are revision controlled… </a:t>
            </a:r>
          </a:p>
          <a:p>
            <a:pPr/>
            <a:r>
              <a:t>Messy engineering  “what ifs” don’t need shared</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0" name="Shape 440"/>
          <p:cNvSpPr/>
          <p:nvPr>
            <p:ph type="sldImg"/>
          </p:nvPr>
        </p:nvSpPr>
        <p:spPr>
          <a:prstGeom prst="rect">
            <a:avLst/>
          </a:prstGeom>
        </p:spPr>
        <p:txBody>
          <a:bodyPr/>
          <a:lstStyle/>
          <a:p>
            <a:pPr/>
          </a:p>
        </p:txBody>
      </p:sp>
      <p:sp>
        <p:nvSpPr>
          <p:cNvPr id="441" name="Shape 441"/>
          <p:cNvSpPr/>
          <p:nvPr>
            <p:ph type="body" sz="quarter" idx="1"/>
          </p:nvPr>
        </p:nvSpPr>
        <p:spPr>
          <a:prstGeom prst="rect">
            <a:avLst/>
          </a:prstGeom>
        </p:spPr>
        <p:txBody>
          <a:bodyPr/>
          <a:lstStyle/>
          <a:p>
            <a:pPr/>
            <a:r>
              <a:t>.git is a directory you can’t even see. It’s hidden. </a:t>
            </a:r>
          </a:p>
          <a:p>
            <a:pPr/>
            <a:r>
              <a:t>Git works as a command line interface cli or Tortoise or Atlassian SourceTree. </a:t>
            </a:r>
          </a:p>
          <a:p>
            <a:pPr/>
            <a:r>
              <a:t>And others. </a:t>
            </a:r>
          </a:p>
          <a:p>
            <a:pPr/>
            <a:r>
              <a:t>Its often part of good editors.</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8" name="Shape 468"/>
          <p:cNvSpPr/>
          <p:nvPr>
            <p:ph type="sldImg"/>
          </p:nvPr>
        </p:nvSpPr>
        <p:spPr>
          <a:prstGeom prst="rect">
            <a:avLst/>
          </a:prstGeom>
        </p:spPr>
        <p:txBody>
          <a:bodyPr/>
          <a:lstStyle/>
          <a:p>
            <a:pPr/>
          </a:p>
        </p:txBody>
      </p:sp>
      <p:sp>
        <p:nvSpPr>
          <p:cNvPr id="469" name="Shape 469"/>
          <p:cNvSpPr/>
          <p:nvPr>
            <p:ph type="body" sz="quarter" idx="1"/>
          </p:nvPr>
        </p:nvSpPr>
        <p:spPr>
          <a:prstGeom prst="rect">
            <a:avLst/>
          </a:prstGeom>
        </p:spPr>
        <p:txBody>
          <a:bodyPr/>
          <a:lstStyle/>
          <a:p>
            <a:pPr/>
            <a:r>
              <a:t>As Jon will/has told you … You plan what files might be needed and WHO is doing what</a:t>
            </a:r>
          </a:p>
          <a:p>
            <a:pPr/>
            <a:r>
              <a:t>In linux…</a:t>
            </a:r>
          </a:p>
          <a:p>
            <a:pPr/>
            <a:r>
              <a:t>touch pie.py, crust.py, topping.py </a:t>
            </a:r>
          </a:p>
          <a:p>
            <a:pPr/>
            <a:r>
              <a:t>Creates all three named empty files (0 bytes)</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01" name="Shape 501"/>
          <p:cNvSpPr/>
          <p:nvPr>
            <p:ph type="sldImg"/>
          </p:nvPr>
        </p:nvSpPr>
        <p:spPr>
          <a:prstGeom prst="rect">
            <a:avLst/>
          </a:prstGeom>
        </p:spPr>
        <p:txBody>
          <a:bodyPr/>
          <a:lstStyle/>
          <a:p>
            <a:pPr/>
          </a:p>
        </p:txBody>
      </p:sp>
      <p:sp>
        <p:nvSpPr>
          <p:cNvPr id="502" name="Shape 502"/>
          <p:cNvSpPr/>
          <p:nvPr>
            <p:ph type="body" sz="quarter" idx="1"/>
          </p:nvPr>
        </p:nvSpPr>
        <p:spPr>
          <a:prstGeom prst="rect">
            <a:avLst/>
          </a:prstGeom>
        </p:spPr>
        <p:txBody>
          <a:bodyPr/>
          <a:lstStyle/>
          <a:p>
            <a:pPr/>
            <a:r>
              <a:t>Once your skeleton files are created… you add files and commit ALL the files to your repo’</a:t>
            </a:r>
          </a:p>
          <a:p>
            <a:pPr/>
            <a:r>
              <a:t>The commit gets a URI, Date, Author and </a:t>
            </a:r>
            <a:r>
              <a:rPr b="1" u="sng"/>
              <a:t>most importantly</a:t>
            </a:r>
            <a:r>
              <a:t>  a</a:t>
            </a:r>
          </a:p>
          <a:p>
            <a:pPr/>
            <a:r>
              <a:rPr b="1"/>
              <a:t>modification string</a:t>
            </a:r>
            <a:r>
              <a:t>.     Git log will list all the commits Its all stored in the .git</a:t>
            </a:r>
          </a:p>
          <a:p>
            <a:pPr/>
            <a:r>
              <a:t>A warning to even competent hackers!!! You know who you are ! DO NOT even think about editing  anything in the .git directory… It hidden for a very very good reason.</a:t>
            </a:r>
          </a:p>
          <a:p>
            <a:pPr/>
            <a:r>
              <a:t>Every commit has a log entry that has a very big hex number. This is a URI (Uniform Resource Identifier)</a:t>
            </a:r>
          </a:p>
          <a:p>
            <a:pPr/>
            <a:r>
              <a:t>Your more familiar with URL (Uniform Resource Locator) A unique address on the internet.</a:t>
            </a:r>
          </a:p>
          <a:p>
            <a:pPr/>
          </a:p>
          <a:p>
            <a:pPr/>
            <a:r>
              <a:t>This URI names a unique state which can be returned to or compared to.</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35" name="Shape 535"/>
          <p:cNvSpPr/>
          <p:nvPr>
            <p:ph type="sldImg"/>
          </p:nvPr>
        </p:nvSpPr>
        <p:spPr>
          <a:prstGeom prst="rect">
            <a:avLst/>
          </a:prstGeom>
        </p:spPr>
        <p:txBody>
          <a:bodyPr/>
          <a:lstStyle/>
          <a:p>
            <a:pPr/>
          </a:p>
        </p:txBody>
      </p:sp>
      <p:sp>
        <p:nvSpPr>
          <p:cNvPr id="536" name="Shape 536"/>
          <p:cNvSpPr/>
          <p:nvPr>
            <p:ph type="body" sz="quarter" idx="1"/>
          </p:nvPr>
        </p:nvSpPr>
        <p:spPr>
          <a:prstGeom prst="rect">
            <a:avLst/>
          </a:prstGeom>
        </p:spPr>
        <p:txBody>
          <a:bodyPr/>
          <a:lstStyle/>
          <a:p>
            <a:pPr/>
            <a:r>
              <a:t>There is a git repository (repo’) that is somewhere in the cloud or you employers network.</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58" name="Shape 658"/>
          <p:cNvSpPr/>
          <p:nvPr>
            <p:ph type="sldImg"/>
          </p:nvPr>
        </p:nvSpPr>
        <p:spPr>
          <a:prstGeom prst="rect">
            <a:avLst/>
          </a:prstGeom>
        </p:spPr>
        <p:txBody>
          <a:bodyPr/>
          <a:lstStyle/>
          <a:p>
            <a:pPr/>
          </a:p>
        </p:txBody>
      </p:sp>
      <p:sp>
        <p:nvSpPr>
          <p:cNvPr id="659" name="Shape 659"/>
          <p:cNvSpPr/>
          <p:nvPr>
            <p:ph type="body" sz="quarter" idx="1"/>
          </p:nvPr>
        </p:nvSpPr>
        <p:spPr>
          <a:prstGeom prst="rect">
            <a:avLst/>
          </a:prstGeom>
        </p:spPr>
        <p:txBody>
          <a:bodyPr/>
          <a:lstStyle/>
          <a:p>
            <a:pPr/>
            <a:r>
              <a:t>Pete uses </a:t>
            </a:r>
          </a:p>
          <a:p>
            <a:pPr/>
            <a:r>
              <a:t>Git clone  http://github.com/B111Lab/PatPeteProject</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14" name="Shape 714"/>
          <p:cNvSpPr/>
          <p:nvPr>
            <p:ph type="sldImg"/>
          </p:nvPr>
        </p:nvSpPr>
        <p:spPr>
          <a:prstGeom prst="rect">
            <a:avLst/>
          </a:prstGeom>
        </p:spPr>
        <p:txBody>
          <a:bodyPr/>
          <a:lstStyle/>
          <a:p>
            <a:pPr/>
          </a:p>
        </p:txBody>
      </p:sp>
      <p:sp>
        <p:nvSpPr>
          <p:cNvPr id="715" name="Shape 715"/>
          <p:cNvSpPr/>
          <p:nvPr>
            <p:ph type="body" sz="quarter" idx="1"/>
          </p:nvPr>
        </p:nvSpPr>
        <p:spPr>
          <a:prstGeom prst="rect">
            <a:avLst/>
          </a:prstGeom>
        </p:spPr>
        <p:txBody>
          <a:bodyPr/>
          <a:lstStyle/>
          <a:p>
            <a:pPr/>
            <a:r>
              <a:t>Ahh! Each has the same files I hear you say.  </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1" name="Shape 181"/>
          <p:cNvSpPr/>
          <p:nvPr>
            <p:ph type="sldImg"/>
          </p:nvPr>
        </p:nvSpPr>
        <p:spPr>
          <a:prstGeom prst="rect">
            <a:avLst/>
          </a:prstGeom>
        </p:spPr>
        <p:txBody>
          <a:bodyPr/>
          <a:lstStyle/>
          <a:p>
            <a:pPr/>
          </a:p>
        </p:txBody>
      </p:sp>
      <p:sp>
        <p:nvSpPr>
          <p:cNvPr id="182" name="Shape 182"/>
          <p:cNvSpPr/>
          <p:nvPr>
            <p:ph type="body" sz="quarter" idx="1"/>
          </p:nvPr>
        </p:nvSpPr>
        <p:spPr>
          <a:prstGeom prst="rect">
            <a:avLst/>
          </a:prstGeom>
        </p:spPr>
        <p:txBody>
          <a:bodyPr/>
          <a:lstStyle/>
          <a:p>
            <a:pPr/>
            <a:r>
              <a:t>Software source can be taken loosely here.  Source editing is an iterative process and when in a team development setting ,involving multiple files, handling sharing and merging individual files in a project needs a tool to help coordinate working  (and broken!) Project states.  In the case where the same file is being edited by two , or more people, merging the files back to one authoritative file is required.  Today GIT is widely used throughout industry.</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70" name="Shape 770"/>
          <p:cNvSpPr/>
          <p:nvPr>
            <p:ph type="sldImg"/>
          </p:nvPr>
        </p:nvSpPr>
        <p:spPr>
          <a:prstGeom prst="rect">
            <a:avLst/>
          </a:prstGeom>
        </p:spPr>
        <p:txBody>
          <a:bodyPr/>
          <a:lstStyle/>
          <a:p>
            <a:pPr/>
          </a:p>
        </p:txBody>
      </p:sp>
      <p:sp>
        <p:nvSpPr>
          <p:cNvPr id="771" name="Shape 771"/>
          <p:cNvSpPr/>
          <p:nvPr>
            <p:ph type="body" sz="quarter" idx="1"/>
          </p:nvPr>
        </p:nvSpPr>
        <p:spPr>
          <a:prstGeom prst="rect">
            <a:avLst/>
          </a:prstGeom>
        </p:spPr>
        <p:txBody>
          <a:bodyPr/>
          <a:lstStyle/>
          <a:p>
            <a:pPr/>
            <a:r>
              <a:t>But  some files are for Pete to work on. </a:t>
            </a:r>
          </a:p>
          <a:p>
            <a:pPr/>
            <a:r>
              <a:t>He does NOT rename files to “SAVE” state.</a:t>
            </a:r>
          </a:p>
          <a:p>
            <a:pPr/>
            <a:r>
              <a:t>Simply create , modify , debug code in ANY file ! NO Renaming.</a:t>
            </a:r>
          </a:p>
          <a:p>
            <a:pPr/>
            <a:r>
              <a:t>You can refactor to add or remove files too.</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29" name="Shape 829"/>
          <p:cNvSpPr/>
          <p:nvPr>
            <p:ph type="sldImg"/>
          </p:nvPr>
        </p:nvSpPr>
        <p:spPr>
          <a:prstGeom prst="rect">
            <a:avLst/>
          </a:prstGeom>
        </p:spPr>
        <p:txBody>
          <a:bodyPr/>
          <a:lstStyle/>
          <a:p>
            <a:pPr/>
          </a:p>
        </p:txBody>
      </p:sp>
      <p:sp>
        <p:nvSpPr>
          <p:cNvPr id="830" name="Shape 830"/>
          <p:cNvSpPr/>
          <p:nvPr>
            <p:ph type="body" sz="quarter" idx="1"/>
          </p:nvPr>
        </p:nvSpPr>
        <p:spPr>
          <a:prstGeom prst="rect">
            <a:avLst/>
          </a:prstGeom>
        </p:spPr>
        <p:txBody>
          <a:bodyPr/>
          <a:lstStyle/>
          <a:p>
            <a:pPr/>
            <a:r>
              <a:t>When Pete is happy with his modifications to the files. </a:t>
            </a:r>
          </a:p>
          <a:p>
            <a:pPr/>
            <a:r>
              <a:t>He stages wanted files first… in case he made some temporary files NOT needed in the project</a:t>
            </a:r>
          </a:p>
          <a:p>
            <a:pPr/>
            <a:r>
              <a:t>He the commits to his local repo be careful to add a modification string, saying what he has done .</a:t>
            </a:r>
          </a:p>
          <a:p>
            <a:pPr/>
            <a:r>
              <a:t>Merging will deal with this soon.</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86" name="Shape 886"/>
          <p:cNvSpPr/>
          <p:nvPr>
            <p:ph type="sldImg"/>
          </p:nvPr>
        </p:nvSpPr>
        <p:spPr>
          <a:prstGeom prst="rect">
            <a:avLst/>
          </a:prstGeom>
        </p:spPr>
        <p:txBody>
          <a:bodyPr/>
          <a:lstStyle/>
          <a:p>
            <a:pPr/>
          </a:p>
        </p:txBody>
      </p:sp>
      <p:sp>
        <p:nvSpPr>
          <p:cNvPr id="887" name="Shape 887"/>
          <p:cNvSpPr/>
          <p:nvPr>
            <p:ph type="body" sz="quarter" idx="1"/>
          </p:nvPr>
        </p:nvSpPr>
        <p:spPr>
          <a:prstGeom prst="rect">
            <a:avLst/>
          </a:prstGeom>
        </p:spPr>
        <p:txBody>
          <a:bodyPr/>
          <a:lstStyle/>
          <a:p>
            <a:pPr/>
            <a:r>
              <a:t>Pete does what you did.</a:t>
            </a:r>
          </a:p>
          <a:p>
            <a:pPr/>
            <a:r>
              <a:t>Commits with a modification string and then </a:t>
            </a:r>
          </a:p>
          <a:p>
            <a:pPr/>
            <a:r>
              <a:t>Pushes the changes to the cloud</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49" name="Shape 949"/>
          <p:cNvSpPr/>
          <p:nvPr>
            <p:ph type="sldImg"/>
          </p:nvPr>
        </p:nvSpPr>
        <p:spPr>
          <a:prstGeom prst="rect">
            <a:avLst/>
          </a:prstGeom>
        </p:spPr>
        <p:txBody>
          <a:bodyPr/>
          <a:lstStyle/>
          <a:p>
            <a:pPr/>
          </a:p>
        </p:txBody>
      </p:sp>
      <p:sp>
        <p:nvSpPr>
          <p:cNvPr id="950" name="Shape 950"/>
          <p:cNvSpPr/>
          <p:nvPr>
            <p:ph type="body" sz="quarter" idx="1"/>
          </p:nvPr>
        </p:nvSpPr>
        <p:spPr>
          <a:prstGeom prst="rect">
            <a:avLst/>
          </a:prstGeom>
        </p:spPr>
        <p:txBody>
          <a:bodyPr/>
          <a:lstStyle/>
          <a:p>
            <a:pPr/>
            <a:r>
              <a:t>You now pull from the cloud… where the code is safe  and documented what has changed.</a:t>
            </a:r>
          </a:p>
          <a:p>
            <a:pPr/>
            <a:r>
              <a:t>How do you know that the repo changes? There is a git command that tells you that there is a newer head.</a:t>
            </a:r>
          </a:p>
          <a:p>
            <a:pPr/>
            <a:r>
              <a:t>Pete could also txt you …. “Just committed the changes I made… see you after spring break :-) “</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56" name="Shape 956"/>
          <p:cNvSpPr/>
          <p:nvPr>
            <p:ph type="sldImg"/>
          </p:nvPr>
        </p:nvSpPr>
        <p:spPr>
          <a:prstGeom prst="rect">
            <a:avLst/>
          </a:prstGeom>
        </p:spPr>
        <p:txBody>
          <a:bodyPr/>
          <a:lstStyle/>
          <a:p>
            <a:pPr/>
          </a:p>
        </p:txBody>
      </p:sp>
      <p:sp>
        <p:nvSpPr>
          <p:cNvPr id="957" name="Shape 957"/>
          <p:cNvSpPr/>
          <p:nvPr>
            <p:ph type="body" sz="quarter" idx="1"/>
          </p:nvPr>
        </p:nvSpPr>
        <p:spPr>
          <a:prstGeom prst="rect">
            <a:avLst/>
          </a:prstGeom>
        </p:spPr>
        <p:txBody>
          <a:bodyPr/>
          <a:lstStyle/>
          <a:p>
            <a:pPr/>
            <a:r>
              <a:t>When you pull. If Pete only added to files you didn’t change then they will update with Pete’s stuff.</a:t>
            </a:r>
          </a:p>
          <a:p>
            <a:pPr/>
            <a:r>
              <a:t>If he edited a file that you edited then merging is the process of deciding if the edits clash or are harmonious.</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17" name="Shape 1017"/>
          <p:cNvSpPr/>
          <p:nvPr>
            <p:ph type="sldImg"/>
          </p:nvPr>
        </p:nvSpPr>
        <p:spPr>
          <a:prstGeom prst="rect">
            <a:avLst/>
          </a:prstGeom>
        </p:spPr>
        <p:txBody>
          <a:bodyPr/>
          <a:lstStyle/>
          <a:p>
            <a:pPr/>
          </a:p>
        </p:txBody>
      </p:sp>
      <p:sp>
        <p:nvSpPr>
          <p:cNvPr id="1018" name="Shape 1018"/>
          <p:cNvSpPr/>
          <p:nvPr>
            <p:ph type="body" sz="quarter" idx="1"/>
          </p:nvPr>
        </p:nvSpPr>
        <p:spPr>
          <a:prstGeom prst="rect">
            <a:avLst/>
          </a:prstGeom>
        </p:spPr>
        <p:txBody>
          <a:bodyPr/>
          <a:lstStyle/>
          <a:p>
            <a:pPr/>
            <a:r>
              <a:t>Merging happens ….</a:t>
            </a:r>
          </a:p>
          <a:p>
            <a:pPr/>
            <a:r>
              <a:t>You NOW have the same files again.</a:t>
            </a:r>
          </a:p>
          <a:p>
            <a:pPr/>
            <a:r>
              <a:t>BUT Pete will </a:t>
            </a:r>
            <a:r>
              <a:rPr b="1" u="sng"/>
              <a:t>not have</a:t>
            </a:r>
            <a:r>
              <a:t> what you have edited after you last push.!!!!!!!!</a:t>
            </a:r>
          </a:p>
          <a:p>
            <a:pPr/>
            <a:r>
              <a:t>For that I need to Commit the push to the Cloud GIT Repo’ and Pete needs to pull possibly merging like I just did but accepting ALL my changes  … If he trusts I did it correctly ;-)</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28" name="Shape 1028"/>
          <p:cNvSpPr/>
          <p:nvPr>
            <p:ph type="sldImg"/>
          </p:nvPr>
        </p:nvSpPr>
        <p:spPr>
          <a:prstGeom prst="rect">
            <a:avLst/>
          </a:prstGeom>
        </p:spPr>
        <p:txBody>
          <a:bodyPr/>
          <a:lstStyle/>
          <a:p>
            <a:pPr/>
          </a:p>
        </p:txBody>
      </p:sp>
      <p:sp>
        <p:nvSpPr>
          <p:cNvPr id="1029" name="Shape 1029"/>
          <p:cNvSpPr/>
          <p:nvPr>
            <p:ph type="body" sz="quarter" idx="1"/>
          </p:nvPr>
        </p:nvSpPr>
        <p:spPr>
          <a:prstGeom prst="rect">
            <a:avLst/>
          </a:prstGeom>
        </p:spPr>
        <p:txBody>
          <a:bodyPr/>
          <a:lstStyle/>
          <a:p>
            <a:pPr/>
            <a:r>
              <a:t>If you are a Computer science or Computer Engineering . YOU should read the whole thing and be very super guru level knowledgable. Add it to your resume… </a:t>
            </a:r>
          </a:p>
          <a:p>
            <a:pPr/>
            <a:r>
              <a:t>Git at high levels is very powerful … but can get messed up due to not quite understanding it! Those engineers who can wield git at Gandalfs levels are revered in ANY org.</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34" name="Shape 1034"/>
          <p:cNvSpPr/>
          <p:nvPr>
            <p:ph type="sldImg"/>
          </p:nvPr>
        </p:nvSpPr>
        <p:spPr>
          <a:prstGeom prst="rect">
            <a:avLst/>
          </a:prstGeom>
        </p:spPr>
        <p:txBody>
          <a:bodyPr/>
          <a:lstStyle/>
          <a:p>
            <a:pPr/>
          </a:p>
        </p:txBody>
      </p:sp>
      <p:sp>
        <p:nvSpPr>
          <p:cNvPr id="1035" name="Shape 1035"/>
          <p:cNvSpPr/>
          <p:nvPr>
            <p:ph type="body" sz="quarter" idx="1"/>
          </p:nvPr>
        </p:nvSpPr>
        <p:spPr>
          <a:prstGeom prst="rect">
            <a:avLst/>
          </a:prstGeom>
        </p:spPr>
        <p:txBody>
          <a:bodyPr/>
          <a:lstStyle/>
          <a:p>
            <a:pPr/>
            <a:r>
              <a:t>Nice concise videos…</a:t>
            </a:r>
          </a:p>
          <a:p>
            <a:pPr/>
            <a:r>
              <a:t>And there is YouTube!</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7" name="Shape 187"/>
          <p:cNvSpPr/>
          <p:nvPr>
            <p:ph type="sldImg"/>
          </p:nvPr>
        </p:nvSpPr>
        <p:spPr>
          <a:prstGeom prst="rect">
            <a:avLst/>
          </a:prstGeom>
        </p:spPr>
        <p:txBody>
          <a:bodyPr/>
          <a:lstStyle/>
          <a:p>
            <a:pPr/>
          </a:p>
        </p:txBody>
      </p:sp>
      <p:sp>
        <p:nvSpPr>
          <p:cNvPr id="188" name="Shape 188"/>
          <p:cNvSpPr/>
          <p:nvPr>
            <p:ph type="body" sz="quarter" idx="1"/>
          </p:nvPr>
        </p:nvSpPr>
        <p:spPr>
          <a:prstGeom prst="rect">
            <a:avLst/>
          </a:prstGeom>
        </p:spPr>
        <p:txBody>
          <a:bodyPr/>
          <a:lstStyle/>
          <a:p>
            <a:pPr/>
            <a:r>
              <a:t>By the time you know them they are colossal file and directory structures written by “zillions” of engineers! In the case of Twitter less so now, and due to swift new features Elon had the remaining softies write, IT broke! and they quickly changed their minds on the new changes. Once a working project or widely used application is critical to all , It becomes very very important to be able to revert to the version that last worked!</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0" name="Shape 200"/>
          <p:cNvSpPr/>
          <p:nvPr>
            <p:ph type="sldImg"/>
          </p:nvPr>
        </p:nvSpPr>
        <p:spPr>
          <a:prstGeom prst="rect">
            <a:avLst/>
          </a:prstGeom>
        </p:spPr>
        <p:txBody>
          <a:bodyPr/>
          <a:lstStyle/>
          <a:p>
            <a:pPr/>
          </a:p>
        </p:txBody>
      </p:sp>
      <p:sp>
        <p:nvSpPr>
          <p:cNvPr id="201" name="Shape 201"/>
          <p:cNvSpPr/>
          <p:nvPr>
            <p:ph type="body" sz="quarter" idx="1"/>
          </p:nvPr>
        </p:nvSpPr>
        <p:spPr>
          <a:prstGeom prst="rect">
            <a:avLst/>
          </a:prstGeom>
        </p:spPr>
        <p:txBody>
          <a:bodyPr/>
          <a:lstStyle/>
          <a:p>
            <a:pPr/>
            <a:r>
              <a:t>You start with one file myPie.py. add some 50 lines it soon works completely…</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8" name="Shape 228"/>
          <p:cNvSpPr/>
          <p:nvPr>
            <p:ph type="sldImg"/>
          </p:nvPr>
        </p:nvSpPr>
        <p:spPr>
          <a:prstGeom prst="rect">
            <a:avLst/>
          </a:prstGeom>
        </p:spPr>
        <p:txBody>
          <a:bodyPr/>
          <a:lstStyle/>
          <a:p>
            <a:pPr/>
          </a:p>
        </p:txBody>
      </p:sp>
      <p:sp>
        <p:nvSpPr>
          <p:cNvPr id="229" name="Shape 229"/>
          <p:cNvSpPr/>
          <p:nvPr>
            <p:ph type="body" sz="quarter" idx="1"/>
          </p:nvPr>
        </p:nvSpPr>
        <p:spPr>
          <a:prstGeom prst="rect">
            <a:avLst/>
          </a:prstGeom>
        </p:spPr>
        <p:txBody>
          <a:bodyPr/>
          <a:lstStyle/>
          <a:p>
            <a:pPr/>
            <a:r>
              <a:t>You start with one file myPie.py. add some 50 lines it soon works completely… you email it to your project team buddy Pete. Why not!? Email is so easy to attach that one file!</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7" name="Shape 267"/>
          <p:cNvSpPr/>
          <p:nvPr>
            <p:ph type="sldImg"/>
          </p:nvPr>
        </p:nvSpPr>
        <p:spPr>
          <a:prstGeom prst="rect">
            <a:avLst/>
          </a:prstGeom>
        </p:spPr>
        <p:txBody>
          <a:bodyPr/>
          <a:lstStyle/>
          <a:p>
            <a:pPr/>
          </a:p>
        </p:txBody>
      </p:sp>
      <p:sp>
        <p:nvSpPr>
          <p:cNvPr id="268" name="Shape 268"/>
          <p:cNvSpPr/>
          <p:nvPr>
            <p:ph type="body" sz="quarter" idx="1"/>
          </p:nvPr>
        </p:nvSpPr>
        <p:spPr>
          <a:prstGeom prst="rect">
            <a:avLst/>
          </a:prstGeom>
        </p:spPr>
        <p:txBody>
          <a:bodyPr/>
          <a:lstStyle/>
          <a:p>
            <a:pPr/>
            <a:r>
              <a:t>Pete saves your attached file, and fixes a bug you missed and ands some proposed features you might not want so puts them in a renamed version of your file. He emails both back.You try to add Pete’s source and add features of your own.</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6" name="Shape 306"/>
          <p:cNvSpPr/>
          <p:nvPr>
            <p:ph type="sldImg"/>
          </p:nvPr>
        </p:nvSpPr>
        <p:spPr>
          <a:prstGeom prst="rect">
            <a:avLst/>
          </a:prstGeom>
        </p:spPr>
        <p:txBody>
          <a:bodyPr/>
          <a:lstStyle/>
          <a:p>
            <a:pPr/>
          </a:p>
        </p:txBody>
      </p:sp>
      <p:sp>
        <p:nvSpPr>
          <p:cNvPr id="307" name="Shape 307"/>
          <p:cNvSpPr/>
          <p:nvPr>
            <p:ph type="body" sz="quarter" idx="1"/>
          </p:nvPr>
        </p:nvSpPr>
        <p:spPr>
          <a:prstGeom prst="rect">
            <a:avLst/>
          </a:prstGeom>
        </p:spPr>
        <p:txBody>
          <a:bodyPr/>
          <a:lstStyle/>
          <a:p>
            <a:pPr/>
            <a:r>
              <a:t>You e-mail Pete your new files!</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1" name="Shape 351"/>
          <p:cNvSpPr/>
          <p:nvPr>
            <p:ph type="sldImg"/>
          </p:nvPr>
        </p:nvSpPr>
        <p:spPr>
          <a:prstGeom prst="rect">
            <a:avLst/>
          </a:prstGeom>
        </p:spPr>
        <p:txBody>
          <a:bodyPr/>
          <a:lstStyle/>
          <a:p>
            <a:pPr/>
          </a:p>
        </p:txBody>
      </p:sp>
      <p:sp>
        <p:nvSpPr>
          <p:cNvPr id="352" name="Shape 352"/>
          <p:cNvSpPr/>
          <p:nvPr>
            <p:ph type="body" sz="quarter" idx="1"/>
          </p:nvPr>
        </p:nvSpPr>
        <p:spPr>
          <a:prstGeom prst="rect">
            <a:avLst/>
          </a:prstGeom>
        </p:spPr>
        <p:txBody>
          <a:bodyPr/>
          <a:lstStyle/>
          <a:p>
            <a:pPr/>
            <a:r>
              <a:t>Pete e-mails you just 10mins before hand-in!</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0" name="Shape 390"/>
          <p:cNvSpPr/>
          <p:nvPr>
            <p:ph type="sldImg"/>
          </p:nvPr>
        </p:nvSpPr>
        <p:spPr>
          <a:prstGeom prst="rect">
            <a:avLst/>
          </a:prstGeom>
        </p:spPr>
        <p:txBody>
          <a:bodyPr/>
          <a:lstStyle/>
          <a:p>
            <a:pPr/>
          </a:p>
        </p:txBody>
      </p:sp>
      <p:sp>
        <p:nvSpPr>
          <p:cNvPr id="391" name="Shape 391"/>
          <p:cNvSpPr/>
          <p:nvPr>
            <p:ph type="body" sz="quarter" idx="1"/>
          </p:nvPr>
        </p:nvSpPr>
        <p:spPr>
          <a:prstGeom prst="rect">
            <a:avLst/>
          </a:prstGeom>
        </p:spPr>
        <p:txBody>
          <a:bodyPr/>
          <a:lstStyle/>
          <a:p>
            <a:pPr/>
            <a:r>
              <a:t>Now! I can’t see Pete’s directory (green box) and he can’t see mine.</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0" showMasterPhAnim="1">
  <p:cSld name="Title">
    <p:bg>
      <p:bgPr>
        <a:solidFill>
          <a:srgbClr val="000034"/>
        </a:solidFill>
      </p:bgPr>
    </p:bg>
    <p:spTree>
      <p:nvGrpSpPr>
        <p:cNvPr id="1" name=""/>
        <p:cNvGrpSpPr/>
        <p:nvPr/>
      </p:nvGrpSpPr>
      <p:grpSpPr>
        <a:xfrm>
          <a:off x="0" y="0"/>
          <a:ext cx="0" cy="0"/>
          <a:chOff x="0" y="0"/>
          <a:chExt cx="0" cy="0"/>
        </a:xfrm>
      </p:grpSpPr>
      <p:sp>
        <p:nvSpPr>
          <p:cNvPr id="13" name="Line"/>
          <p:cNvSpPr/>
          <p:nvPr/>
        </p:nvSpPr>
        <p:spPr>
          <a:xfrm>
            <a:off x="635000" y="12192000"/>
            <a:ext cx="23114001" cy="0"/>
          </a:xfrm>
          <a:prstGeom prst="line">
            <a:avLst/>
          </a:prstGeom>
          <a:ln w="38100">
            <a:solidFill>
              <a:schemeClr val="accent4"/>
            </a:solidFill>
            <a:miter lim="400000"/>
          </a:ln>
        </p:spPr>
        <p:txBody>
          <a:bodyPr lIns="45718" tIns="45718" rIns="45718" bIns="45718"/>
          <a:lstStyle/>
          <a:p>
            <a:pPr>
              <a:defRPr>
                <a:solidFill>
                  <a:schemeClr val="accent1"/>
                </a:solidFill>
              </a:defRPr>
            </a:pPr>
          </a:p>
        </p:txBody>
      </p:sp>
      <p:sp>
        <p:nvSpPr>
          <p:cNvPr id="14" name="Body Level One…"/>
          <p:cNvSpPr txBox="1"/>
          <p:nvPr>
            <p:ph type="body" sz="quarter" idx="1" hasCustomPrompt="1"/>
          </p:nvPr>
        </p:nvSpPr>
        <p:spPr>
          <a:xfrm>
            <a:off x="571500" y="12269258"/>
            <a:ext cx="23235148" cy="555246"/>
          </a:xfrm>
          <a:prstGeom prst="rect">
            <a:avLst/>
          </a:prstGeom>
        </p:spPr>
        <p:txBody>
          <a:bodyPr anchor="t"/>
          <a:lstStyle>
            <a:lvl1pPr defTabSz="825500">
              <a:lnSpc>
                <a:spcPct val="100000"/>
              </a:lnSpc>
              <a:defRPr b="1" cap="all" spc="168" sz="2800">
                <a:solidFill>
                  <a:schemeClr val="accent4"/>
                </a:solidFill>
                <a:latin typeface="Founders Grotesk Condensed"/>
                <a:ea typeface="Founders Grotesk Condensed"/>
                <a:cs typeface="Founders Grotesk Condensed"/>
                <a:sym typeface="Founders Grotesk Condensed"/>
              </a:defRPr>
            </a:lvl1pPr>
            <a:lvl2pPr defTabSz="825500">
              <a:lnSpc>
                <a:spcPct val="100000"/>
              </a:lnSpc>
              <a:defRPr b="1" cap="all" spc="168" sz="2800">
                <a:solidFill>
                  <a:schemeClr val="accent4"/>
                </a:solidFill>
                <a:latin typeface="Founders Grotesk Condensed"/>
                <a:ea typeface="Founders Grotesk Condensed"/>
                <a:cs typeface="Founders Grotesk Condensed"/>
                <a:sym typeface="Founders Grotesk Condensed"/>
              </a:defRPr>
            </a:lvl2pPr>
            <a:lvl3pPr defTabSz="825500">
              <a:lnSpc>
                <a:spcPct val="100000"/>
              </a:lnSpc>
              <a:defRPr b="1" cap="all" spc="168" sz="2800">
                <a:solidFill>
                  <a:schemeClr val="accent4"/>
                </a:solidFill>
                <a:latin typeface="Founders Grotesk Condensed"/>
                <a:ea typeface="Founders Grotesk Condensed"/>
                <a:cs typeface="Founders Grotesk Condensed"/>
                <a:sym typeface="Founders Grotesk Condensed"/>
              </a:defRPr>
            </a:lvl3pPr>
            <a:lvl4pPr defTabSz="825500">
              <a:lnSpc>
                <a:spcPct val="100000"/>
              </a:lnSpc>
              <a:defRPr b="1" cap="all" spc="168" sz="2800">
                <a:solidFill>
                  <a:schemeClr val="accent4"/>
                </a:solidFill>
                <a:latin typeface="Founders Grotesk Condensed"/>
                <a:ea typeface="Founders Grotesk Condensed"/>
                <a:cs typeface="Founders Grotesk Condensed"/>
                <a:sym typeface="Founders Grotesk Condensed"/>
              </a:defRPr>
            </a:lvl4pPr>
            <a:lvl5pPr defTabSz="825500">
              <a:lnSpc>
                <a:spcPct val="100000"/>
              </a:lnSpc>
              <a:defRPr b="1" cap="all" spc="168" sz="2800">
                <a:solidFill>
                  <a:schemeClr val="accent4"/>
                </a:solidFill>
                <a:latin typeface="Founders Grotesk Condensed"/>
                <a:ea typeface="Founders Grotesk Condensed"/>
                <a:cs typeface="Founders Grotesk Condensed"/>
                <a:sym typeface="Founders Grotesk Condensed"/>
              </a:defRPr>
            </a:lvl5pPr>
          </a:lstStyle>
          <a:p>
            <a:pPr/>
            <a:r>
              <a:t>Author and Date </a:t>
            </a:r>
          </a:p>
          <a:p>
            <a:pPr lvl="1"/>
            <a:r>
              <a:t/>
            </a:r>
          </a:p>
          <a:p>
            <a:pPr lvl="2"/>
            <a:r>
              <a:t/>
            </a:r>
          </a:p>
          <a:p>
            <a:pPr lvl="3"/>
            <a:r>
              <a:t/>
            </a:r>
          </a:p>
          <a:p>
            <a:pPr lvl="4"/>
            <a:r>
              <a:t/>
            </a:r>
          </a:p>
        </p:txBody>
      </p:sp>
      <p:sp>
        <p:nvSpPr>
          <p:cNvPr id="15" name="Line"/>
          <p:cNvSpPr/>
          <p:nvPr/>
        </p:nvSpPr>
        <p:spPr>
          <a:xfrm>
            <a:off x="634955" y="9475085"/>
            <a:ext cx="23114090" cy="2"/>
          </a:xfrm>
          <a:prstGeom prst="line">
            <a:avLst/>
          </a:prstGeom>
          <a:ln w="114300">
            <a:solidFill>
              <a:schemeClr val="accent4"/>
            </a:solidFill>
            <a:miter lim="400000"/>
          </a:ln>
        </p:spPr>
        <p:txBody>
          <a:bodyPr lIns="45718" tIns="45718" rIns="45718" bIns="45718"/>
          <a:lstStyle/>
          <a:p>
            <a:pPr>
              <a:defRPr>
                <a:solidFill>
                  <a:schemeClr val="accent1"/>
                </a:solidFill>
              </a:defRPr>
            </a:pPr>
          </a:p>
        </p:txBody>
      </p:sp>
      <p:sp>
        <p:nvSpPr>
          <p:cNvPr id="16" name="Presentation Title"/>
          <p:cNvSpPr txBox="1"/>
          <p:nvPr>
            <p:ph type="title" hasCustomPrompt="1"/>
          </p:nvPr>
        </p:nvSpPr>
        <p:spPr>
          <a:xfrm>
            <a:off x="571500" y="9525885"/>
            <a:ext cx="23235148" cy="2647066"/>
          </a:xfrm>
          <a:prstGeom prst="rect">
            <a:avLst/>
          </a:prstGeom>
        </p:spPr>
        <p:txBody>
          <a:bodyPr/>
          <a:lstStyle>
            <a:lvl1pPr>
              <a:lnSpc>
                <a:spcPct val="70000"/>
              </a:lnSpc>
              <a:defRPr spc="-300" sz="15000">
                <a:solidFill>
                  <a:srgbClr val="FFFFFF"/>
                </a:solidFill>
                <a:latin typeface="Founders Grotesk Semibold"/>
                <a:ea typeface="Founders Grotesk Semibold"/>
                <a:cs typeface="Founders Grotesk Semibold"/>
                <a:sym typeface="Founders Grotesk Semibold"/>
              </a:defRPr>
            </a:lvl1pPr>
          </a:lstStyle>
          <a:p>
            <a:pPr/>
            <a:r>
              <a:t>Presentation Title</a:t>
            </a:r>
          </a:p>
        </p:txBody>
      </p:sp>
      <p:sp>
        <p:nvSpPr>
          <p:cNvPr id="17" name="Body Level One…"/>
          <p:cNvSpPr txBox="1"/>
          <p:nvPr>
            <p:ph type="body" sz="quarter" idx="21" hasCustomPrompt="1"/>
          </p:nvPr>
        </p:nvSpPr>
        <p:spPr>
          <a:xfrm>
            <a:off x="571500" y="847716"/>
            <a:ext cx="23235148" cy="2324101"/>
          </a:xfrm>
          <a:prstGeom prst="rect">
            <a:avLst/>
          </a:prstGeom>
        </p:spPr>
        <p:txBody>
          <a:bodyPr anchor="t"/>
          <a:lstStyle>
            <a:lvl1pPr defTabSz="825500">
              <a:defRPr spc="-100" sz="8000">
                <a:solidFill>
                  <a:schemeClr val="accent4"/>
                </a:solidFill>
                <a:latin typeface="Founders Grotesk"/>
                <a:ea typeface="Founders Grotesk"/>
                <a:cs typeface="Founders Grotesk"/>
                <a:sym typeface="Founders Grotesk"/>
              </a:defRPr>
            </a:lvl1pPr>
          </a:lstStyle>
          <a:p>
            <a:pPr/>
            <a:r>
              <a:t>Presentation Subtitle</a:t>
            </a:r>
          </a:p>
        </p:txBody>
      </p:sp>
      <p:sp>
        <p:nvSpPr>
          <p:cNvPr id="18" name="Slide Number"/>
          <p:cNvSpPr txBox="1"/>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Statement">
    <p:bg>
      <p:bgPr>
        <a:solidFill>
          <a:srgbClr val="FFFFFF"/>
        </a:solidFill>
      </p:bgPr>
    </p:bg>
    <p:spTree>
      <p:nvGrpSpPr>
        <p:cNvPr id="1" name=""/>
        <p:cNvGrpSpPr/>
        <p:nvPr/>
      </p:nvGrpSpPr>
      <p:grpSpPr>
        <a:xfrm>
          <a:off x="0" y="0"/>
          <a:ext cx="0" cy="0"/>
          <a:chOff x="0" y="0"/>
          <a:chExt cx="0" cy="0"/>
        </a:xfrm>
      </p:grpSpPr>
      <p:sp>
        <p:nvSpPr>
          <p:cNvPr id="115" name="Line"/>
          <p:cNvSpPr/>
          <p:nvPr/>
        </p:nvSpPr>
        <p:spPr>
          <a:xfrm>
            <a:off x="635000" y="12192000"/>
            <a:ext cx="23114001" cy="0"/>
          </a:xfrm>
          <a:prstGeom prst="line">
            <a:avLst/>
          </a:prstGeom>
          <a:ln w="38100">
            <a:solidFill>
              <a:schemeClr val="accent4"/>
            </a:solidFill>
            <a:miter lim="400000"/>
          </a:ln>
        </p:spPr>
        <p:txBody>
          <a:bodyPr lIns="45718" tIns="45718" rIns="45718" bIns="45718"/>
          <a:lstStyle/>
          <a:p>
            <a:pPr>
              <a:defRPr>
                <a:solidFill>
                  <a:schemeClr val="accent1"/>
                </a:solidFill>
              </a:defRPr>
            </a:pPr>
          </a:p>
        </p:txBody>
      </p:sp>
      <p:sp>
        <p:nvSpPr>
          <p:cNvPr id="116" name="Line"/>
          <p:cNvSpPr/>
          <p:nvPr/>
        </p:nvSpPr>
        <p:spPr>
          <a:xfrm>
            <a:off x="639141" y="692906"/>
            <a:ext cx="23114003" cy="2"/>
          </a:xfrm>
          <a:prstGeom prst="line">
            <a:avLst/>
          </a:prstGeom>
          <a:ln w="114300">
            <a:solidFill>
              <a:schemeClr val="accent4"/>
            </a:solidFill>
            <a:miter lim="400000"/>
          </a:ln>
        </p:spPr>
        <p:txBody>
          <a:bodyPr lIns="45718" tIns="45718" rIns="45718" bIns="45718"/>
          <a:lstStyle/>
          <a:p>
            <a:pPr>
              <a:defRPr>
                <a:solidFill>
                  <a:schemeClr val="accent1"/>
                </a:solidFill>
              </a:defRPr>
            </a:pPr>
          </a:p>
        </p:txBody>
      </p:sp>
      <p:sp>
        <p:nvSpPr>
          <p:cNvPr id="117" name="Body Level One…"/>
          <p:cNvSpPr txBox="1"/>
          <p:nvPr>
            <p:ph type="body" sz="half" idx="1" hasCustomPrompt="1"/>
          </p:nvPr>
        </p:nvSpPr>
        <p:spPr>
          <a:xfrm>
            <a:off x="571500" y="3898900"/>
            <a:ext cx="23236827" cy="5499100"/>
          </a:xfrm>
          <a:prstGeom prst="rect">
            <a:avLst/>
          </a:prstGeom>
        </p:spPr>
        <p:txBody>
          <a:bodyPr/>
          <a:lstStyle>
            <a:lvl1pPr defTabSz="825500">
              <a:lnSpc>
                <a:spcPct val="100000"/>
              </a:lnSpc>
              <a:defRPr spc="-239" sz="12000">
                <a:latin typeface="Founders Grotesk"/>
                <a:ea typeface="Founders Grotesk"/>
                <a:cs typeface="Founders Grotesk"/>
                <a:sym typeface="Founders Grotesk"/>
              </a:defRPr>
            </a:lvl1pPr>
            <a:lvl2pPr defTabSz="825500">
              <a:lnSpc>
                <a:spcPct val="100000"/>
              </a:lnSpc>
              <a:defRPr spc="-239" sz="12000">
                <a:latin typeface="Founders Grotesk"/>
                <a:ea typeface="Founders Grotesk"/>
                <a:cs typeface="Founders Grotesk"/>
                <a:sym typeface="Founders Grotesk"/>
              </a:defRPr>
            </a:lvl2pPr>
            <a:lvl3pPr defTabSz="825500">
              <a:lnSpc>
                <a:spcPct val="100000"/>
              </a:lnSpc>
              <a:defRPr spc="-239" sz="12000">
                <a:latin typeface="Founders Grotesk"/>
                <a:ea typeface="Founders Grotesk"/>
                <a:cs typeface="Founders Grotesk"/>
                <a:sym typeface="Founders Grotesk"/>
              </a:defRPr>
            </a:lvl3pPr>
            <a:lvl4pPr defTabSz="825500">
              <a:lnSpc>
                <a:spcPct val="100000"/>
              </a:lnSpc>
              <a:defRPr spc="-239" sz="12000">
                <a:latin typeface="Founders Grotesk"/>
                <a:ea typeface="Founders Grotesk"/>
                <a:cs typeface="Founders Grotesk"/>
                <a:sym typeface="Founders Grotesk"/>
              </a:defRPr>
            </a:lvl4pPr>
            <a:lvl5pPr defTabSz="825500">
              <a:lnSpc>
                <a:spcPct val="100000"/>
              </a:lnSpc>
              <a:defRPr spc="-239" sz="12000">
                <a:latin typeface="Founders Grotesk"/>
                <a:ea typeface="Founders Grotesk"/>
                <a:cs typeface="Founders Grotesk"/>
                <a:sym typeface="Founders Grotesk"/>
              </a:defRPr>
            </a:lvl5pPr>
          </a:lstStyle>
          <a:p>
            <a:pPr/>
            <a:r>
              <a:t>Statement</a:t>
            </a:r>
          </a:p>
          <a:p>
            <a:pPr lvl="1"/>
            <a:r>
              <a:t/>
            </a:r>
          </a:p>
          <a:p>
            <a:pPr lvl="2"/>
            <a:r>
              <a:t/>
            </a:r>
          </a:p>
          <a:p>
            <a:pPr lvl="3"/>
            <a:r>
              <a:t/>
            </a:r>
          </a:p>
          <a:p>
            <a:pPr lvl="4"/>
            <a:r>
              <a:t/>
            </a:r>
          </a:p>
        </p:txBody>
      </p:sp>
      <p:sp>
        <p:nvSpPr>
          <p:cNvPr id="11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Big Fact">
    <p:spTree>
      <p:nvGrpSpPr>
        <p:cNvPr id="1" name=""/>
        <p:cNvGrpSpPr/>
        <p:nvPr/>
      </p:nvGrpSpPr>
      <p:grpSpPr>
        <a:xfrm>
          <a:off x="0" y="0"/>
          <a:ext cx="0" cy="0"/>
          <a:chOff x="0" y="0"/>
          <a:chExt cx="0" cy="0"/>
        </a:xfrm>
      </p:grpSpPr>
      <p:sp>
        <p:nvSpPr>
          <p:cNvPr id="125" name="Body Level One…"/>
          <p:cNvSpPr txBox="1"/>
          <p:nvPr>
            <p:ph type="body" idx="1" hasCustomPrompt="1"/>
          </p:nvPr>
        </p:nvSpPr>
        <p:spPr>
          <a:xfrm>
            <a:off x="634998" y="1346200"/>
            <a:ext cx="23241003" cy="8451368"/>
          </a:xfrm>
          <a:prstGeom prst="rect">
            <a:avLst/>
          </a:prstGeom>
        </p:spPr>
        <p:txBody>
          <a:bodyPr anchor="b"/>
          <a:lstStyle>
            <a:lvl1pPr defTabSz="825500">
              <a:defRPr spc="-419" sz="42000">
                <a:latin typeface="Founders Grotesk Light"/>
                <a:ea typeface="Founders Grotesk Light"/>
                <a:cs typeface="Founders Grotesk Light"/>
                <a:sym typeface="Founders Grotesk Light"/>
              </a:defRPr>
            </a:lvl1pPr>
            <a:lvl2pPr defTabSz="825500">
              <a:defRPr spc="-419" sz="42000">
                <a:latin typeface="Founders Grotesk Light"/>
                <a:ea typeface="Founders Grotesk Light"/>
                <a:cs typeface="Founders Grotesk Light"/>
                <a:sym typeface="Founders Grotesk Light"/>
              </a:defRPr>
            </a:lvl2pPr>
            <a:lvl3pPr defTabSz="825500">
              <a:defRPr spc="-419" sz="42000">
                <a:latin typeface="Founders Grotesk Light"/>
                <a:ea typeface="Founders Grotesk Light"/>
                <a:cs typeface="Founders Grotesk Light"/>
                <a:sym typeface="Founders Grotesk Light"/>
              </a:defRPr>
            </a:lvl3pPr>
            <a:lvl4pPr defTabSz="825500">
              <a:defRPr spc="-419" sz="42000">
                <a:latin typeface="Founders Grotesk Light"/>
                <a:ea typeface="Founders Grotesk Light"/>
                <a:cs typeface="Founders Grotesk Light"/>
                <a:sym typeface="Founders Grotesk Light"/>
              </a:defRPr>
            </a:lvl4pPr>
            <a:lvl5pPr defTabSz="825500">
              <a:defRPr spc="-419" sz="42000">
                <a:latin typeface="Founders Grotesk Light"/>
                <a:ea typeface="Founders Grotesk Light"/>
                <a:cs typeface="Founders Grotesk Light"/>
                <a:sym typeface="Founders Grotesk Light"/>
              </a:defRPr>
            </a:lvl5pPr>
          </a:lstStyle>
          <a:p>
            <a:pPr/>
            <a:r>
              <a:t>100%</a:t>
            </a:r>
          </a:p>
          <a:p>
            <a:pPr lvl="1"/>
            <a:r>
              <a:t/>
            </a:r>
          </a:p>
          <a:p>
            <a:pPr lvl="2"/>
            <a:r>
              <a:t/>
            </a:r>
          </a:p>
          <a:p>
            <a:pPr lvl="3"/>
            <a:r>
              <a:t/>
            </a:r>
          </a:p>
          <a:p>
            <a:pPr lvl="4"/>
            <a:r>
              <a:t/>
            </a:r>
          </a:p>
        </p:txBody>
      </p:sp>
      <p:sp>
        <p:nvSpPr>
          <p:cNvPr id="126" name="Fact information"/>
          <p:cNvSpPr txBox="1"/>
          <p:nvPr>
            <p:ph type="body" sz="quarter" idx="21" hasCustomPrompt="1"/>
          </p:nvPr>
        </p:nvSpPr>
        <p:spPr>
          <a:xfrm>
            <a:off x="635000" y="9170947"/>
            <a:ext cx="23241000" cy="932817"/>
          </a:xfrm>
          <a:prstGeom prst="rect">
            <a:avLst/>
          </a:prstGeom>
        </p:spPr>
        <p:txBody>
          <a:bodyPr anchor="t"/>
          <a:lstStyle>
            <a:lvl1pPr>
              <a:defRPr spc="-100"/>
            </a:lvl1pPr>
          </a:lstStyle>
          <a:p>
            <a:pPr/>
            <a:r>
              <a:t>Fact information</a:t>
            </a:r>
          </a:p>
        </p:txBody>
      </p:sp>
      <p:sp>
        <p:nvSpPr>
          <p:cNvPr id="127" name="Line"/>
          <p:cNvSpPr/>
          <p:nvPr/>
        </p:nvSpPr>
        <p:spPr>
          <a:xfrm>
            <a:off x="634999" y="12192000"/>
            <a:ext cx="23118144" cy="0"/>
          </a:xfrm>
          <a:prstGeom prst="line">
            <a:avLst/>
          </a:prstGeom>
          <a:ln w="38100">
            <a:solidFill>
              <a:srgbClr val="000034"/>
            </a:solidFill>
            <a:miter lim="400000"/>
          </a:ln>
        </p:spPr>
        <p:txBody>
          <a:bodyPr lIns="45718" tIns="45718" rIns="45718" bIns="45718"/>
          <a:lstStyle/>
          <a:p>
            <a:pPr>
              <a:defRPr>
                <a:solidFill>
                  <a:schemeClr val="accent1"/>
                </a:solidFill>
              </a:defRPr>
            </a:pPr>
          </a:p>
        </p:txBody>
      </p:sp>
      <p:sp>
        <p:nvSpPr>
          <p:cNvPr id="128" name="Line"/>
          <p:cNvSpPr/>
          <p:nvPr/>
        </p:nvSpPr>
        <p:spPr>
          <a:xfrm>
            <a:off x="639141" y="692906"/>
            <a:ext cx="23114003" cy="2"/>
          </a:xfrm>
          <a:prstGeom prst="line">
            <a:avLst/>
          </a:prstGeom>
          <a:ln w="114300">
            <a:solidFill>
              <a:srgbClr val="000034"/>
            </a:solidFill>
            <a:miter lim="400000"/>
          </a:ln>
        </p:spPr>
        <p:txBody>
          <a:bodyPr lIns="45718" tIns="45718" rIns="45718" bIns="45718"/>
          <a:lstStyle/>
          <a:p>
            <a:pPr>
              <a:defRPr>
                <a:solidFill>
                  <a:schemeClr val="accent1"/>
                </a:solidFill>
              </a:defRPr>
            </a:pPr>
          </a:p>
        </p:txBody>
      </p:sp>
      <p:sp>
        <p:nvSpPr>
          <p:cNvPr id="12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spTree>
      <p:nvGrpSpPr>
        <p:cNvPr id="1" name=""/>
        <p:cNvGrpSpPr/>
        <p:nvPr/>
      </p:nvGrpSpPr>
      <p:grpSpPr>
        <a:xfrm>
          <a:off x="0" y="0"/>
          <a:ext cx="0" cy="0"/>
          <a:chOff x="0" y="0"/>
          <a:chExt cx="0" cy="0"/>
        </a:xfrm>
      </p:grpSpPr>
      <p:sp>
        <p:nvSpPr>
          <p:cNvPr id="136" name="Body Level One…"/>
          <p:cNvSpPr txBox="1"/>
          <p:nvPr>
            <p:ph type="body" sz="quarter" idx="1" hasCustomPrompt="1"/>
          </p:nvPr>
        </p:nvSpPr>
        <p:spPr>
          <a:prstGeom prst="rect">
            <a:avLst/>
          </a:prstGeom>
        </p:spPr>
        <p:txBody>
          <a:bodyPr/>
          <a:lstStyle/>
          <a:p>
            <a:pPr/>
            <a:r>
              <a:t>Attribution</a:t>
            </a:r>
          </a:p>
          <a:p>
            <a:pPr lvl="1"/>
            <a:r>
              <a:t/>
            </a:r>
          </a:p>
          <a:p>
            <a:pPr lvl="2"/>
            <a:r>
              <a:t/>
            </a:r>
          </a:p>
          <a:p>
            <a:pPr lvl="3"/>
            <a:r>
              <a:t/>
            </a:r>
          </a:p>
          <a:p>
            <a:pPr lvl="4"/>
            <a:r>
              <a:t/>
            </a:r>
          </a:p>
        </p:txBody>
      </p:sp>
      <p:sp>
        <p:nvSpPr>
          <p:cNvPr id="137" name="Body Level One…"/>
          <p:cNvSpPr txBox="1"/>
          <p:nvPr>
            <p:ph type="body" sz="half" idx="21" hasCustomPrompt="1"/>
          </p:nvPr>
        </p:nvSpPr>
        <p:spPr>
          <a:xfrm>
            <a:off x="515837" y="1325581"/>
            <a:ext cx="23241004" cy="4970080"/>
          </a:xfrm>
          <a:prstGeom prst="rect">
            <a:avLst/>
          </a:prstGeom>
        </p:spPr>
        <p:txBody>
          <a:bodyPr anchor="t"/>
          <a:lstStyle>
            <a:lvl1pPr marL="419100" indent="-419100" defTabSz="825500">
              <a:defRPr spc="-200" sz="12000">
                <a:latin typeface="Founders Grotesk"/>
                <a:ea typeface="Founders Grotesk"/>
                <a:cs typeface="Founders Grotesk"/>
                <a:sym typeface="Founders Grotesk"/>
              </a:defRPr>
            </a:lvl1pPr>
          </a:lstStyle>
          <a:p>
            <a:pPr/>
            <a:r>
              <a:t>“Notable Quote”</a:t>
            </a:r>
          </a:p>
        </p:txBody>
      </p:sp>
      <p:sp>
        <p:nvSpPr>
          <p:cNvPr id="13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hoto - 3 Up">
    <p:bg>
      <p:bgPr>
        <a:solidFill>
          <a:srgbClr val="FFFFFF"/>
        </a:solidFill>
      </p:bgPr>
    </p:bg>
    <p:spTree>
      <p:nvGrpSpPr>
        <p:cNvPr id="1" name=""/>
        <p:cNvGrpSpPr/>
        <p:nvPr/>
      </p:nvGrpSpPr>
      <p:grpSpPr>
        <a:xfrm>
          <a:off x="0" y="0"/>
          <a:ext cx="0" cy="0"/>
          <a:chOff x="0" y="0"/>
          <a:chExt cx="0" cy="0"/>
        </a:xfrm>
      </p:grpSpPr>
      <p:sp>
        <p:nvSpPr>
          <p:cNvPr id="145" name="Pink flamingo with its nose to the water"/>
          <p:cNvSpPr/>
          <p:nvPr>
            <p:ph type="pic" sz="half" idx="21"/>
          </p:nvPr>
        </p:nvSpPr>
        <p:spPr>
          <a:xfrm>
            <a:off x="12192000" y="-1003300"/>
            <a:ext cx="11557000" cy="7679267"/>
          </a:xfrm>
          <a:prstGeom prst="rect">
            <a:avLst/>
          </a:prstGeom>
        </p:spPr>
        <p:txBody>
          <a:bodyPr lIns="91439" tIns="45719" rIns="91439" bIns="45719" anchor="t">
            <a:noAutofit/>
          </a:bodyPr>
          <a:lstStyle/>
          <a:p>
            <a:pPr/>
          </a:p>
        </p:txBody>
      </p:sp>
      <p:sp>
        <p:nvSpPr>
          <p:cNvPr id="146" name="Black iguana with its baby on its back"/>
          <p:cNvSpPr/>
          <p:nvPr>
            <p:ph type="pic" sz="half" idx="22"/>
          </p:nvPr>
        </p:nvSpPr>
        <p:spPr>
          <a:xfrm>
            <a:off x="12192000" y="5397500"/>
            <a:ext cx="11557000" cy="7749789"/>
          </a:xfrm>
          <a:prstGeom prst="rect">
            <a:avLst/>
          </a:prstGeom>
        </p:spPr>
        <p:txBody>
          <a:bodyPr lIns="91439" tIns="45719" rIns="91439" bIns="45719" anchor="t">
            <a:noAutofit/>
          </a:bodyPr>
          <a:lstStyle/>
          <a:p>
            <a:pPr/>
          </a:p>
        </p:txBody>
      </p:sp>
      <p:sp>
        <p:nvSpPr>
          <p:cNvPr id="147" name="Blue-footed booby bird on sand"/>
          <p:cNvSpPr/>
          <p:nvPr>
            <p:ph type="pic" idx="23"/>
          </p:nvPr>
        </p:nvSpPr>
        <p:spPr>
          <a:xfrm>
            <a:off x="571500" y="-698500"/>
            <a:ext cx="11684000" cy="14426495"/>
          </a:xfrm>
          <a:prstGeom prst="rect">
            <a:avLst/>
          </a:prstGeom>
        </p:spPr>
        <p:txBody>
          <a:bodyPr lIns="91439" tIns="45719" rIns="91439" bIns="45719" anchor="t">
            <a:noAutofit/>
          </a:bodyPr>
          <a:lstStyle/>
          <a:p>
            <a:pPr/>
          </a:p>
        </p:txBody>
      </p:sp>
      <p:sp>
        <p:nvSpPr>
          <p:cNvPr id="14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hoto">
    <p:bg>
      <p:bgPr>
        <a:solidFill>
          <a:srgbClr val="FFFFFF"/>
        </a:solidFill>
      </p:bgPr>
    </p:bg>
    <p:spTree>
      <p:nvGrpSpPr>
        <p:cNvPr id="1" name=""/>
        <p:cNvGrpSpPr/>
        <p:nvPr/>
      </p:nvGrpSpPr>
      <p:grpSpPr>
        <a:xfrm>
          <a:off x="0" y="0"/>
          <a:ext cx="0" cy="0"/>
          <a:chOff x="0" y="0"/>
          <a:chExt cx="0" cy="0"/>
        </a:xfrm>
      </p:grpSpPr>
      <p:sp>
        <p:nvSpPr>
          <p:cNvPr id="155" name="Sea turtle swimming underwater"/>
          <p:cNvSpPr/>
          <p:nvPr>
            <p:ph type="pic" idx="21"/>
          </p:nvPr>
        </p:nvSpPr>
        <p:spPr>
          <a:xfrm>
            <a:off x="0" y="-2984500"/>
            <a:ext cx="28333700" cy="17480000"/>
          </a:xfrm>
          <a:prstGeom prst="rect">
            <a:avLst/>
          </a:prstGeom>
        </p:spPr>
        <p:txBody>
          <a:bodyPr lIns="91439" tIns="45719" rIns="91439" bIns="45719" anchor="t">
            <a:noAutofit/>
          </a:bodyPr>
          <a:lstStyle/>
          <a:p>
            <a:pPr/>
          </a:p>
        </p:txBody>
      </p:sp>
      <p:sp>
        <p:nvSpPr>
          <p:cNvPr id="156" name="Slide Number"/>
          <p:cNvSpPr txBox="1"/>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Blank">
    <p:bg>
      <p:bgPr>
        <a:solidFill>
          <a:srgbClr val="FFFFFF"/>
        </a:solidFill>
      </p:bgPr>
    </p:bg>
    <p:spTree>
      <p:nvGrpSpPr>
        <p:cNvPr id="1" name=""/>
        <p:cNvGrpSpPr/>
        <p:nvPr/>
      </p:nvGrpSpPr>
      <p:grpSpPr>
        <a:xfrm>
          <a:off x="0" y="0"/>
          <a:ext cx="0" cy="0"/>
          <a:chOff x="0" y="0"/>
          <a:chExt cx="0" cy="0"/>
        </a:xfrm>
      </p:grpSpPr>
      <p:sp>
        <p:nvSpPr>
          <p:cNvPr id="16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amp; Photo">
    <p:bg>
      <p:bgPr>
        <a:solidFill>
          <a:srgbClr val="000034"/>
        </a:solidFill>
      </p:bgPr>
    </p:bg>
    <p:spTree>
      <p:nvGrpSpPr>
        <p:cNvPr id="1" name=""/>
        <p:cNvGrpSpPr/>
        <p:nvPr/>
      </p:nvGrpSpPr>
      <p:grpSpPr>
        <a:xfrm>
          <a:off x="0" y="0"/>
          <a:ext cx="0" cy="0"/>
          <a:chOff x="0" y="0"/>
          <a:chExt cx="0" cy="0"/>
        </a:xfrm>
      </p:grpSpPr>
      <p:sp>
        <p:nvSpPr>
          <p:cNvPr id="25" name="Sea turtle swimming underwater"/>
          <p:cNvSpPr/>
          <p:nvPr>
            <p:ph type="pic" idx="21"/>
          </p:nvPr>
        </p:nvSpPr>
        <p:spPr>
          <a:xfrm>
            <a:off x="0" y="-3898900"/>
            <a:ext cx="28587700" cy="17636699"/>
          </a:xfrm>
          <a:prstGeom prst="rect">
            <a:avLst/>
          </a:prstGeom>
        </p:spPr>
        <p:txBody>
          <a:bodyPr lIns="91439" tIns="45719" rIns="91439" bIns="45719" anchor="t">
            <a:noAutofit/>
          </a:bodyPr>
          <a:lstStyle/>
          <a:p>
            <a:pPr/>
          </a:p>
        </p:txBody>
      </p:sp>
      <p:sp>
        <p:nvSpPr>
          <p:cNvPr id="26" name="Body Level One…"/>
          <p:cNvSpPr txBox="1"/>
          <p:nvPr>
            <p:ph type="body" sz="quarter" idx="1" hasCustomPrompt="1"/>
          </p:nvPr>
        </p:nvSpPr>
        <p:spPr>
          <a:xfrm>
            <a:off x="571500" y="12269258"/>
            <a:ext cx="23241000" cy="555246"/>
          </a:xfrm>
          <a:prstGeom prst="rect">
            <a:avLst/>
          </a:prstGeom>
        </p:spPr>
        <p:txBody>
          <a:bodyPr anchor="t"/>
          <a:lstStyle>
            <a:lvl1pPr defTabSz="825500">
              <a:lnSpc>
                <a:spcPct val="100000"/>
              </a:lnSpc>
              <a:defRPr b="1" cap="all" spc="168" sz="2800">
                <a:solidFill>
                  <a:srgbClr val="FFFFFF"/>
                </a:solidFill>
                <a:latin typeface="Founders Grotesk Condensed"/>
                <a:ea typeface="Founders Grotesk Condensed"/>
                <a:cs typeface="Founders Grotesk Condensed"/>
                <a:sym typeface="Founders Grotesk Condensed"/>
              </a:defRPr>
            </a:lvl1pPr>
            <a:lvl2pPr defTabSz="825500">
              <a:lnSpc>
                <a:spcPct val="100000"/>
              </a:lnSpc>
              <a:defRPr b="1" cap="all" spc="168" sz="2800">
                <a:solidFill>
                  <a:srgbClr val="FFFFFF"/>
                </a:solidFill>
                <a:latin typeface="Founders Grotesk Condensed"/>
                <a:ea typeface="Founders Grotesk Condensed"/>
                <a:cs typeface="Founders Grotesk Condensed"/>
                <a:sym typeface="Founders Grotesk Condensed"/>
              </a:defRPr>
            </a:lvl2pPr>
            <a:lvl3pPr defTabSz="825500">
              <a:lnSpc>
                <a:spcPct val="100000"/>
              </a:lnSpc>
              <a:defRPr b="1" cap="all" spc="168" sz="2800">
                <a:solidFill>
                  <a:srgbClr val="FFFFFF"/>
                </a:solidFill>
                <a:latin typeface="Founders Grotesk Condensed"/>
                <a:ea typeface="Founders Grotesk Condensed"/>
                <a:cs typeface="Founders Grotesk Condensed"/>
                <a:sym typeface="Founders Grotesk Condensed"/>
              </a:defRPr>
            </a:lvl3pPr>
            <a:lvl4pPr defTabSz="825500">
              <a:lnSpc>
                <a:spcPct val="100000"/>
              </a:lnSpc>
              <a:defRPr b="1" cap="all" spc="168" sz="2800">
                <a:solidFill>
                  <a:srgbClr val="FFFFFF"/>
                </a:solidFill>
                <a:latin typeface="Founders Grotesk Condensed"/>
                <a:ea typeface="Founders Grotesk Condensed"/>
                <a:cs typeface="Founders Grotesk Condensed"/>
                <a:sym typeface="Founders Grotesk Condensed"/>
              </a:defRPr>
            </a:lvl4pPr>
            <a:lvl5pPr defTabSz="825500">
              <a:lnSpc>
                <a:spcPct val="100000"/>
              </a:lnSpc>
              <a:defRPr b="1" cap="all" spc="168" sz="2800">
                <a:solidFill>
                  <a:srgbClr val="FFFFFF"/>
                </a:solidFill>
                <a:latin typeface="Founders Grotesk Condensed"/>
                <a:ea typeface="Founders Grotesk Condensed"/>
                <a:cs typeface="Founders Grotesk Condensed"/>
                <a:sym typeface="Founders Grotesk Condensed"/>
              </a:defRPr>
            </a:lvl5pPr>
          </a:lstStyle>
          <a:p>
            <a:pPr/>
            <a:r>
              <a:t>Author and Date</a:t>
            </a:r>
          </a:p>
          <a:p>
            <a:pPr lvl="1"/>
            <a:r>
              <a:t/>
            </a:r>
          </a:p>
          <a:p>
            <a:pPr lvl="2"/>
            <a:r>
              <a:t/>
            </a:r>
          </a:p>
          <a:p>
            <a:pPr lvl="3"/>
            <a:r>
              <a:t/>
            </a:r>
          </a:p>
          <a:p>
            <a:pPr lvl="4"/>
            <a:r>
              <a:t/>
            </a:r>
          </a:p>
        </p:txBody>
      </p:sp>
      <p:sp>
        <p:nvSpPr>
          <p:cNvPr id="27" name="Body Level One…"/>
          <p:cNvSpPr txBox="1"/>
          <p:nvPr>
            <p:ph type="body" sz="quarter" idx="22" hasCustomPrompt="1"/>
          </p:nvPr>
        </p:nvSpPr>
        <p:spPr>
          <a:xfrm>
            <a:off x="571500" y="853952"/>
            <a:ext cx="23241000" cy="2321050"/>
          </a:xfrm>
          <a:prstGeom prst="rect">
            <a:avLst/>
          </a:prstGeom>
        </p:spPr>
        <p:txBody>
          <a:bodyPr anchor="t"/>
          <a:lstStyle>
            <a:lvl1pPr defTabSz="825500">
              <a:defRPr spc="-100" sz="8000">
                <a:solidFill>
                  <a:srgbClr val="FFFFFF"/>
                </a:solidFill>
                <a:latin typeface="Founders Grotesk"/>
                <a:ea typeface="Founders Grotesk"/>
                <a:cs typeface="Founders Grotesk"/>
                <a:sym typeface="Founders Grotesk"/>
              </a:defRPr>
            </a:lvl1pPr>
          </a:lstStyle>
          <a:p>
            <a:pPr/>
            <a:r>
              <a:t>Presentation Subtitle</a:t>
            </a:r>
          </a:p>
        </p:txBody>
      </p:sp>
      <p:sp>
        <p:nvSpPr>
          <p:cNvPr id="28" name="Line"/>
          <p:cNvSpPr/>
          <p:nvPr/>
        </p:nvSpPr>
        <p:spPr>
          <a:xfrm>
            <a:off x="635000" y="12192000"/>
            <a:ext cx="23114001" cy="0"/>
          </a:xfrm>
          <a:prstGeom prst="line">
            <a:avLst/>
          </a:prstGeom>
          <a:ln w="38100">
            <a:solidFill>
              <a:schemeClr val="accent4"/>
            </a:solidFill>
            <a:miter lim="400000"/>
          </a:ln>
        </p:spPr>
        <p:txBody>
          <a:bodyPr lIns="45718" tIns="45718" rIns="45718" bIns="45718"/>
          <a:lstStyle/>
          <a:p>
            <a:pPr>
              <a:defRPr>
                <a:solidFill>
                  <a:schemeClr val="accent1"/>
                </a:solidFill>
              </a:defRPr>
            </a:pPr>
          </a:p>
        </p:txBody>
      </p:sp>
      <p:sp>
        <p:nvSpPr>
          <p:cNvPr id="29" name="Line"/>
          <p:cNvSpPr/>
          <p:nvPr/>
        </p:nvSpPr>
        <p:spPr>
          <a:xfrm>
            <a:off x="634955" y="9475085"/>
            <a:ext cx="23114090" cy="2"/>
          </a:xfrm>
          <a:prstGeom prst="line">
            <a:avLst/>
          </a:prstGeom>
          <a:ln w="114300">
            <a:solidFill>
              <a:schemeClr val="accent4"/>
            </a:solidFill>
            <a:miter lim="400000"/>
          </a:ln>
        </p:spPr>
        <p:txBody>
          <a:bodyPr lIns="45718" tIns="45718" rIns="45718" bIns="45718"/>
          <a:lstStyle/>
          <a:p>
            <a:pPr>
              <a:defRPr>
                <a:solidFill>
                  <a:schemeClr val="accent1"/>
                </a:solidFill>
              </a:defRPr>
            </a:pPr>
          </a:p>
        </p:txBody>
      </p:sp>
      <p:sp>
        <p:nvSpPr>
          <p:cNvPr id="30" name="Presentation Title"/>
          <p:cNvSpPr txBox="1"/>
          <p:nvPr>
            <p:ph type="title" hasCustomPrompt="1"/>
          </p:nvPr>
        </p:nvSpPr>
        <p:spPr>
          <a:xfrm>
            <a:off x="571500" y="9525000"/>
            <a:ext cx="23241000" cy="2641600"/>
          </a:xfrm>
          <a:prstGeom prst="rect">
            <a:avLst/>
          </a:prstGeom>
        </p:spPr>
        <p:txBody>
          <a:bodyPr/>
          <a:lstStyle>
            <a:lvl1pPr>
              <a:lnSpc>
                <a:spcPct val="70000"/>
              </a:lnSpc>
              <a:defRPr spc="-300" sz="15000">
                <a:solidFill>
                  <a:srgbClr val="FFFFFF"/>
                </a:solidFill>
                <a:latin typeface="Founders Grotesk Semibold"/>
                <a:ea typeface="Founders Grotesk Semibold"/>
                <a:cs typeface="Founders Grotesk Semibold"/>
                <a:sym typeface="Founders Grotesk Semibold"/>
              </a:defRPr>
            </a:lvl1pPr>
          </a:lstStyle>
          <a:p>
            <a:pPr/>
            <a:r>
              <a:t>Presentation Title</a:t>
            </a:r>
          </a:p>
        </p:txBody>
      </p:sp>
      <p:sp>
        <p:nvSpPr>
          <p:cNvPr id="31" name="Slide Number"/>
          <p:cNvSpPr txBox="1"/>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amp; Photo Alt">
    <p:bg>
      <p:bgPr>
        <a:solidFill>
          <a:srgbClr val="FFFFFF"/>
        </a:solidFill>
      </p:bgPr>
    </p:bg>
    <p:spTree>
      <p:nvGrpSpPr>
        <p:cNvPr id="1" name=""/>
        <p:cNvGrpSpPr/>
        <p:nvPr/>
      </p:nvGrpSpPr>
      <p:grpSpPr>
        <a:xfrm>
          <a:off x="0" y="0"/>
          <a:ext cx="0" cy="0"/>
          <a:chOff x="0" y="0"/>
          <a:chExt cx="0" cy="0"/>
        </a:xfrm>
      </p:grpSpPr>
      <p:sp>
        <p:nvSpPr>
          <p:cNvPr id="38" name="Sea turtle swimming underwater with a school of fish"/>
          <p:cNvSpPr/>
          <p:nvPr>
            <p:ph type="pic" idx="21"/>
          </p:nvPr>
        </p:nvSpPr>
        <p:spPr>
          <a:xfrm>
            <a:off x="9626600" y="-2"/>
            <a:ext cx="21901493" cy="13716003"/>
          </a:xfrm>
          <a:prstGeom prst="rect">
            <a:avLst/>
          </a:prstGeom>
        </p:spPr>
        <p:txBody>
          <a:bodyPr lIns="91439" tIns="45719" rIns="91439" bIns="45719" anchor="t">
            <a:noAutofit/>
          </a:bodyPr>
          <a:lstStyle/>
          <a:p>
            <a:pPr/>
          </a:p>
        </p:txBody>
      </p:sp>
      <p:sp>
        <p:nvSpPr>
          <p:cNvPr id="39" name="Line"/>
          <p:cNvSpPr/>
          <p:nvPr/>
        </p:nvSpPr>
        <p:spPr>
          <a:xfrm>
            <a:off x="635000" y="12192000"/>
            <a:ext cx="23114001" cy="0"/>
          </a:xfrm>
          <a:prstGeom prst="line">
            <a:avLst/>
          </a:prstGeom>
          <a:ln w="38100">
            <a:solidFill>
              <a:schemeClr val="accent4"/>
            </a:solidFill>
            <a:miter lim="400000"/>
          </a:ln>
        </p:spPr>
        <p:txBody>
          <a:bodyPr lIns="45718" tIns="45718" rIns="45718" bIns="45718"/>
          <a:lstStyle/>
          <a:p>
            <a:pPr>
              <a:defRPr>
                <a:solidFill>
                  <a:schemeClr val="accent1"/>
                </a:solidFill>
              </a:defRPr>
            </a:pPr>
          </a:p>
        </p:txBody>
      </p:sp>
      <p:sp>
        <p:nvSpPr>
          <p:cNvPr id="40" name="Line"/>
          <p:cNvSpPr/>
          <p:nvPr/>
        </p:nvSpPr>
        <p:spPr>
          <a:xfrm>
            <a:off x="639141" y="692906"/>
            <a:ext cx="23114003" cy="2"/>
          </a:xfrm>
          <a:prstGeom prst="line">
            <a:avLst/>
          </a:prstGeom>
          <a:ln w="114300">
            <a:solidFill>
              <a:schemeClr val="accent4"/>
            </a:solidFill>
            <a:miter lim="400000"/>
          </a:ln>
        </p:spPr>
        <p:txBody>
          <a:bodyPr lIns="45718" tIns="45718" rIns="45718" bIns="45718"/>
          <a:lstStyle/>
          <a:p>
            <a:pPr>
              <a:defRPr>
                <a:solidFill>
                  <a:schemeClr val="accent1"/>
                </a:solidFill>
              </a:defRPr>
            </a:pPr>
          </a:p>
        </p:txBody>
      </p:sp>
      <p:sp>
        <p:nvSpPr>
          <p:cNvPr id="41" name="Body Level One…"/>
          <p:cNvSpPr txBox="1"/>
          <p:nvPr>
            <p:ph type="body" sz="quarter" idx="1" hasCustomPrompt="1"/>
          </p:nvPr>
        </p:nvSpPr>
        <p:spPr>
          <a:xfrm>
            <a:off x="571500" y="12269258"/>
            <a:ext cx="11049000" cy="555246"/>
          </a:xfrm>
          <a:prstGeom prst="rect">
            <a:avLst/>
          </a:prstGeom>
        </p:spPr>
        <p:txBody>
          <a:bodyPr anchor="t"/>
          <a:lstStyle>
            <a:lvl1pPr defTabSz="825500">
              <a:lnSpc>
                <a:spcPct val="100000"/>
              </a:lnSpc>
              <a:defRPr b="1" cap="all" spc="168" sz="2800">
                <a:latin typeface="Founders Grotesk Condensed"/>
                <a:ea typeface="Founders Grotesk Condensed"/>
                <a:cs typeface="Founders Grotesk Condensed"/>
                <a:sym typeface="Founders Grotesk Condensed"/>
              </a:defRPr>
            </a:lvl1pPr>
            <a:lvl2pPr defTabSz="825500">
              <a:lnSpc>
                <a:spcPct val="100000"/>
              </a:lnSpc>
              <a:defRPr b="1" cap="all" spc="168" sz="2800">
                <a:latin typeface="Founders Grotesk Condensed"/>
                <a:ea typeface="Founders Grotesk Condensed"/>
                <a:cs typeface="Founders Grotesk Condensed"/>
                <a:sym typeface="Founders Grotesk Condensed"/>
              </a:defRPr>
            </a:lvl2pPr>
            <a:lvl3pPr defTabSz="825500">
              <a:lnSpc>
                <a:spcPct val="100000"/>
              </a:lnSpc>
              <a:defRPr b="1" cap="all" spc="168" sz="2800">
                <a:latin typeface="Founders Grotesk Condensed"/>
                <a:ea typeface="Founders Grotesk Condensed"/>
                <a:cs typeface="Founders Grotesk Condensed"/>
                <a:sym typeface="Founders Grotesk Condensed"/>
              </a:defRPr>
            </a:lvl3pPr>
            <a:lvl4pPr defTabSz="825500">
              <a:lnSpc>
                <a:spcPct val="100000"/>
              </a:lnSpc>
              <a:defRPr b="1" cap="all" spc="168" sz="2800">
                <a:latin typeface="Founders Grotesk Condensed"/>
                <a:ea typeface="Founders Grotesk Condensed"/>
                <a:cs typeface="Founders Grotesk Condensed"/>
                <a:sym typeface="Founders Grotesk Condensed"/>
              </a:defRPr>
            </a:lvl4pPr>
            <a:lvl5pPr defTabSz="825500">
              <a:lnSpc>
                <a:spcPct val="100000"/>
              </a:lnSpc>
              <a:defRPr b="1" cap="all" spc="168" sz="2800">
                <a:latin typeface="Founders Grotesk Condensed"/>
                <a:ea typeface="Founders Grotesk Condensed"/>
                <a:cs typeface="Founders Grotesk Condensed"/>
                <a:sym typeface="Founders Grotesk Condensed"/>
              </a:defRPr>
            </a:lvl5pPr>
          </a:lstStyle>
          <a:p>
            <a:pPr/>
            <a:r>
              <a:t>Author and Date</a:t>
            </a:r>
          </a:p>
          <a:p>
            <a:pPr lvl="1"/>
            <a:r>
              <a:t/>
            </a:r>
          </a:p>
          <a:p>
            <a:pPr lvl="2"/>
            <a:r>
              <a:t/>
            </a:r>
          </a:p>
          <a:p>
            <a:pPr lvl="3"/>
            <a:r>
              <a:t/>
            </a:r>
          </a:p>
          <a:p>
            <a:pPr lvl="4"/>
            <a:r>
              <a:t/>
            </a:r>
          </a:p>
        </p:txBody>
      </p:sp>
      <p:sp>
        <p:nvSpPr>
          <p:cNvPr id="42" name="Slide Title"/>
          <p:cNvSpPr txBox="1"/>
          <p:nvPr>
            <p:ph type="title" hasCustomPrompt="1"/>
          </p:nvPr>
        </p:nvSpPr>
        <p:spPr>
          <a:xfrm>
            <a:off x="571500" y="4770137"/>
            <a:ext cx="11049000" cy="7036979"/>
          </a:xfrm>
          <a:prstGeom prst="rect">
            <a:avLst/>
          </a:prstGeom>
        </p:spPr>
        <p:txBody>
          <a:bodyPr/>
          <a:lstStyle>
            <a:lvl1pPr>
              <a:defRPr spc="-300" sz="15000">
                <a:solidFill>
                  <a:schemeClr val="accent1"/>
                </a:solidFill>
                <a:latin typeface="Founders Grotesk Semibold"/>
                <a:ea typeface="Founders Grotesk Semibold"/>
                <a:cs typeface="Founders Grotesk Semibold"/>
                <a:sym typeface="Founders Grotesk Semibold"/>
              </a:defRPr>
            </a:lvl1pPr>
          </a:lstStyle>
          <a:p>
            <a:pPr/>
            <a:r>
              <a:t>Slide Title</a:t>
            </a:r>
          </a:p>
        </p:txBody>
      </p:sp>
      <p:sp>
        <p:nvSpPr>
          <p:cNvPr id="43" name="Slide Number"/>
          <p:cNvSpPr txBox="1"/>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amp; Bullets">
    <p:bg>
      <p:bgPr>
        <a:solidFill>
          <a:srgbClr val="FFFFFF"/>
        </a:solidFill>
      </p:bgPr>
    </p:bg>
    <p:spTree>
      <p:nvGrpSpPr>
        <p:cNvPr id="1" name=""/>
        <p:cNvGrpSpPr/>
        <p:nvPr/>
      </p:nvGrpSpPr>
      <p:grpSpPr>
        <a:xfrm>
          <a:off x="0" y="0"/>
          <a:ext cx="0" cy="0"/>
          <a:chOff x="0" y="0"/>
          <a:chExt cx="0" cy="0"/>
        </a:xfrm>
      </p:grpSpPr>
      <p:sp>
        <p:nvSpPr>
          <p:cNvPr id="50" name="Line"/>
          <p:cNvSpPr/>
          <p:nvPr/>
        </p:nvSpPr>
        <p:spPr>
          <a:xfrm>
            <a:off x="635000" y="12192000"/>
            <a:ext cx="23114001" cy="0"/>
          </a:xfrm>
          <a:prstGeom prst="line">
            <a:avLst/>
          </a:prstGeom>
          <a:ln w="38100">
            <a:solidFill>
              <a:schemeClr val="accent4"/>
            </a:solidFill>
            <a:miter lim="400000"/>
          </a:ln>
        </p:spPr>
        <p:txBody>
          <a:bodyPr lIns="45718" tIns="45718" rIns="45718" bIns="45718"/>
          <a:lstStyle/>
          <a:p>
            <a:pPr>
              <a:defRPr>
                <a:solidFill>
                  <a:schemeClr val="accent1"/>
                </a:solidFill>
              </a:defRPr>
            </a:pPr>
          </a:p>
        </p:txBody>
      </p:sp>
      <p:sp>
        <p:nvSpPr>
          <p:cNvPr id="51" name="Line"/>
          <p:cNvSpPr/>
          <p:nvPr/>
        </p:nvSpPr>
        <p:spPr>
          <a:xfrm>
            <a:off x="639141" y="692906"/>
            <a:ext cx="23114003" cy="2"/>
          </a:xfrm>
          <a:prstGeom prst="line">
            <a:avLst/>
          </a:prstGeom>
          <a:ln w="114300">
            <a:solidFill>
              <a:schemeClr val="accent4"/>
            </a:solidFill>
            <a:miter lim="400000"/>
          </a:ln>
        </p:spPr>
        <p:txBody>
          <a:bodyPr lIns="45718" tIns="45718" rIns="45718" bIns="45718"/>
          <a:lstStyle/>
          <a:p>
            <a:pPr>
              <a:defRPr>
                <a:solidFill>
                  <a:schemeClr val="accent1"/>
                </a:solidFill>
              </a:defRPr>
            </a:pPr>
          </a:p>
        </p:txBody>
      </p:sp>
      <p:sp>
        <p:nvSpPr>
          <p:cNvPr id="52" name="Body Level One…"/>
          <p:cNvSpPr txBox="1"/>
          <p:nvPr>
            <p:ph type="body" sz="quarter" idx="1" hasCustomPrompt="1"/>
          </p:nvPr>
        </p:nvSpPr>
        <p:spPr>
          <a:xfrm>
            <a:off x="571500" y="12269258"/>
            <a:ext cx="23241000" cy="555246"/>
          </a:xfrm>
          <a:prstGeom prst="rect">
            <a:avLst/>
          </a:prstGeom>
        </p:spPr>
        <p:txBody>
          <a:bodyPr anchor="t"/>
          <a:lstStyle>
            <a:lvl1pPr defTabSz="825500">
              <a:lnSpc>
                <a:spcPct val="100000"/>
              </a:lnSpc>
              <a:defRPr b="1" cap="all" spc="168" sz="2800">
                <a:latin typeface="Founders Grotesk Condensed"/>
                <a:ea typeface="Founders Grotesk Condensed"/>
                <a:cs typeface="Founders Grotesk Condensed"/>
                <a:sym typeface="Founders Grotesk Condensed"/>
              </a:defRPr>
            </a:lvl1pPr>
            <a:lvl2pPr defTabSz="825500">
              <a:lnSpc>
                <a:spcPct val="100000"/>
              </a:lnSpc>
              <a:defRPr b="1" cap="all" spc="168" sz="2800">
                <a:latin typeface="Founders Grotesk Condensed"/>
                <a:ea typeface="Founders Grotesk Condensed"/>
                <a:cs typeface="Founders Grotesk Condensed"/>
                <a:sym typeface="Founders Grotesk Condensed"/>
              </a:defRPr>
            </a:lvl2pPr>
            <a:lvl3pPr defTabSz="825500">
              <a:lnSpc>
                <a:spcPct val="100000"/>
              </a:lnSpc>
              <a:defRPr b="1" cap="all" spc="168" sz="2800">
                <a:latin typeface="Founders Grotesk Condensed"/>
                <a:ea typeface="Founders Grotesk Condensed"/>
                <a:cs typeface="Founders Grotesk Condensed"/>
                <a:sym typeface="Founders Grotesk Condensed"/>
              </a:defRPr>
            </a:lvl3pPr>
            <a:lvl4pPr defTabSz="825500">
              <a:lnSpc>
                <a:spcPct val="100000"/>
              </a:lnSpc>
              <a:defRPr b="1" cap="all" spc="168" sz="2800">
                <a:latin typeface="Founders Grotesk Condensed"/>
                <a:ea typeface="Founders Grotesk Condensed"/>
                <a:cs typeface="Founders Grotesk Condensed"/>
                <a:sym typeface="Founders Grotesk Condensed"/>
              </a:defRPr>
            </a:lvl4pPr>
            <a:lvl5pPr defTabSz="825500">
              <a:lnSpc>
                <a:spcPct val="100000"/>
              </a:lnSpc>
              <a:defRPr b="1" cap="all" spc="168" sz="2800">
                <a:latin typeface="Founders Grotesk Condensed"/>
                <a:ea typeface="Founders Grotesk Condensed"/>
                <a:cs typeface="Founders Grotesk Condensed"/>
                <a:sym typeface="Founders Grotesk Condensed"/>
              </a:defRPr>
            </a:lvl5pPr>
          </a:lstStyle>
          <a:p>
            <a:pPr/>
            <a:r>
              <a:t>Author and Date</a:t>
            </a:r>
          </a:p>
          <a:p>
            <a:pPr lvl="1"/>
            <a:r>
              <a:t/>
            </a:r>
          </a:p>
          <a:p>
            <a:pPr lvl="2"/>
            <a:r>
              <a:t/>
            </a:r>
          </a:p>
          <a:p>
            <a:pPr lvl="3"/>
            <a:r>
              <a:t/>
            </a:r>
          </a:p>
          <a:p>
            <a:pPr lvl="4"/>
            <a:r>
              <a:t/>
            </a:r>
          </a:p>
        </p:txBody>
      </p:sp>
      <p:sp>
        <p:nvSpPr>
          <p:cNvPr id="53" name="Body Level One…"/>
          <p:cNvSpPr txBox="1"/>
          <p:nvPr>
            <p:ph type="body" idx="21" hasCustomPrompt="1"/>
          </p:nvPr>
        </p:nvSpPr>
        <p:spPr>
          <a:xfrm>
            <a:off x="571500" y="3904441"/>
            <a:ext cx="23241000" cy="7697009"/>
          </a:xfrm>
          <a:prstGeom prst="rect">
            <a:avLst/>
          </a:prstGeom>
        </p:spPr>
        <p:txBody>
          <a:bodyPr anchor="t"/>
          <a:lstStyle>
            <a:lvl1pPr marL="457200" indent="-457200" defTabSz="825500">
              <a:spcBef>
                <a:spcPts val="3600"/>
              </a:spcBef>
              <a:buClr>
                <a:schemeClr val="accent1"/>
              </a:buClr>
              <a:buSzPct val="100000"/>
              <a:buChar char="•"/>
              <a:defRPr spc="-100" sz="4200">
                <a:solidFill>
                  <a:srgbClr val="000000"/>
                </a:solidFill>
                <a:latin typeface="Founders Grotesk Text"/>
                <a:ea typeface="Founders Grotesk Text"/>
                <a:cs typeface="Founders Grotesk Text"/>
                <a:sym typeface="Founders Grotesk Text"/>
              </a:defRPr>
            </a:lvl1pPr>
          </a:lstStyle>
          <a:p>
            <a:pPr/>
            <a:r>
              <a:t>Slide bullet text</a:t>
            </a:r>
          </a:p>
        </p:txBody>
      </p:sp>
      <p:sp>
        <p:nvSpPr>
          <p:cNvPr id="54" name="Slide Title"/>
          <p:cNvSpPr txBox="1"/>
          <p:nvPr>
            <p:ph type="title" hasCustomPrompt="1"/>
          </p:nvPr>
        </p:nvSpPr>
        <p:spPr>
          <a:xfrm>
            <a:off x="571500" y="652482"/>
            <a:ext cx="23241000" cy="1951018"/>
          </a:xfrm>
          <a:prstGeom prst="rect">
            <a:avLst/>
          </a:prstGeom>
        </p:spPr>
        <p:txBody>
          <a:bodyPr/>
          <a:lstStyle>
            <a:lvl1pPr>
              <a:lnSpc>
                <a:spcPct val="60000"/>
              </a:lnSpc>
              <a:defRPr spc="-239" sz="12000">
                <a:solidFill>
                  <a:schemeClr val="accent1"/>
                </a:solidFill>
                <a:latin typeface="Founders Grotesk Semibold"/>
                <a:ea typeface="Founders Grotesk Semibold"/>
                <a:cs typeface="Founders Grotesk Semibold"/>
                <a:sym typeface="Founders Grotesk Semibold"/>
              </a:defRPr>
            </a:lvl1pPr>
          </a:lstStyle>
          <a:p>
            <a:pPr/>
            <a:r>
              <a:t>Slide Title</a:t>
            </a:r>
          </a:p>
        </p:txBody>
      </p:sp>
      <p:sp>
        <p:nvSpPr>
          <p:cNvPr id="55" name="Slide Number"/>
          <p:cNvSpPr txBox="1"/>
          <p:nvPr>
            <p:ph type="sldNum" sz="quarter" idx="2"/>
          </p:nvPr>
        </p:nvSpPr>
        <p:spPr>
          <a:xfrm>
            <a:off x="23436123" y="12268200"/>
            <a:ext cx="371755" cy="555245"/>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Bullets">
    <p:bg>
      <p:bgPr>
        <a:solidFill>
          <a:srgbClr val="FFFFFF"/>
        </a:solidFill>
      </p:bgPr>
    </p:bg>
    <p:spTree>
      <p:nvGrpSpPr>
        <p:cNvPr id="1" name=""/>
        <p:cNvGrpSpPr/>
        <p:nvPr/>
      </p:nvGrpSpPr>
      <p:grpSpPr>
        <a:xfrm>
          <a:off x="0" y="0"/>
          <a:ext cx="0" cy="0"/>
          <a:chOff x="0" y="0"/>
          <a:chExt cx="0" cy="0"/>
        </a:xfrm>
      </p:grpSpPr>
      <p:sp>
        <p:nvSpPr>
          <p:cNvPr id="62" name="Line"/>
          <p:cNvSpPr/>
          <p:nvPr/>
        </p:nvSpPr>
        <p:spPr>
          <a:xfrm>
            <a:off x="634999" y="12192000"/>
            <a:ext cx="23118144" cy="0"/>
          </a:xfrm>
          <a:prstGeom prst="line">
            <a:avLst/>
          </a:prstGeom>
          <a:ln w="38100">
            <a:solidFill>
              <a:schemeClr val="accent4"/>
            </a:solidFill>
            <a:miter lim="400000"/>
          </a:ln>
        </p:spPr>
        <p:txBody>
          <a:bodyPr lIns="45718" tIns="45718" rIns="45718" bIns="45718"/>
          <a:lstStyle/>
          <a:p>
            <a:pPr>
              <a:defRPr>
                <a:solidFill>
                  <a:schemeClr val="accent1"/>
                </a:solidFill>
              </a:defRPr>
            </a:pPr>
          </a:p>
        </p:txBody>
      </p:sp>
      <p:sp>
        <p:nvSpPr>
          <p:cNvPr id="63" name="Line"/>
          <p:cNvSpPr/>
          <p:nvPr/>
        </p:nvSpPr>
        <p:spPr>
          <a:xfrm>
            <a:off x="639141" y="692906"/>
            <a:ext cx="23114003" cy="2"/>
          </a:xfrm>
          <a:prstGeom prst="line">
            <a:avLst/>
          </a:prstGeom>
          <a:ln w="114300">
            <a:solidFill>
              <a:schemeClr val="accent4"/>
            </a:solidFill>
            <a:miter lim="400000"/>
          </a:ln>
        </p:spPr>
        <p:txBody>
          <a:bodyPr lIns="45718" tIns="45718" rIns="45718" bIns="45718"/>
          <a:lstStyle/>
          <a:p>
            <a:pPr>
              <a:defRPr>
                <a:solidFill>
                  <a:schemeClr val="accent1"/>
                </a:solidFill>
              </a:defRPr>
            </a:pPr>
          </a:p>
        </p:txBody>
      </p:sp>
      <p:sp>
        <p:nvSpPr>
          <p:cNvPr id="64" name="Body Level One…"/>
          <p:cNvSpPr txBox="1"/>
          <p:nvPr>
            <p:ph type="body" idx="1" hasCustomPrompt="1"/>
          </p:nvPr>
        </p:nvSpPr>
        <p:spPr>
          <a:xfrm>
            <a:off x="571500" y="3898900"/>
            <a:ext cx="23241000" cy="7696200"/>
          </a:xfrm>
          <a:prstGeom prst="rect">
            <a:avLst/>
          </a:prstGeom>
        </p:spPr>
        <p:txBody>
          <a:bodyPr numCol="2" spcCol="1162050" anchor="t"/>
          <a:lstStyle>
            <a:lvl1pPr marL="457200" indent="-457200" defTabSz="825500">
              <a:spcBef>
                <a:spcPts val="3600"/>
              </a:spcBef>
              <a:buClr>
                <a:schemeClr val="accent1"/>
              </a:buClr>
              <a:buSzPct val="100000"/>
              <a:buChar char="•"/>
              <a:defRPr spc="-42" sz="4200">
                <a:solidFill>
                  <a:srgbClr val="000000"/>
                </a:solidFill>
                <a:latin typeface="Founders Grotesk Text"/>
                <a:ea typeface="Founders Grotesk Text"/>
                <a:cs typeface="Founders Grotesk Text"/>
                <a:sym typeface="Founders Grotesk Text"/>
              </a:defRPr>
            </a:lvl1pPr>
            <a:lvl2pPr marL="914400" indent="-457200" defTabSz="825500">
              <a:spcBef>
                <a:spcPts val="3600"/>
              </a:spcBef>
              <a:buClr>
                <a:schemeClr val="accent1"/>
              </a:buClr>
              <a:buSzPct val="100000"/>
              <a:buChar char="•"/>
              <a:defRPr spc="-42" sz="4200">
                <a:solidFill>
                  <a:srgbClr val="000000"/>
                </a:solidFill>
                <a:latin typeface="Founders Grotesk Text"/>
                <a:ea typeface="Founders Grotesk Text"/>
                <a:cs typeface="Founders Grotesk Text"/>
                <a:sym typeface="Founders Grotesk Text"/>
              </a:defRPr>
            </a:lvl2pPr>
            <a:lvl3pPr marL="1371600" indent="-457200" defTabSz="825500">
              <a:spcBef>
                <a:spcPts val="3600"/>
              </a:spcBef>
              <a:buClr>
                <a:schemeClr val="accent1"/>
              </a:buClr>
              <a:buSzPct val="100000"/>
              <a:buChar char="•"/>
              <a:defRPr spc="-42" sz="4200">
                <a:solidFill>
                  <a:srgbClr val="000000"/>
                </a:solidFill>
                <a:latin typeface="Founders Grotesk Text"/>
                <a:ea typeface="Founders Grotesk Text"/>
                <a:cs typeface="Founders Grotesk Text"/>
                <a:sym typeface="Founders Grotesk Text"/>
              </a:defRPr>
            </a:lvl3pPr>
            <a:lvl4pPr marL="1828800" indent="-457200" defTabSz="825500">
              <a:spcBef>
                <a:spcPts val="3600"/>
              </a:spcBef>
              <a:buClr>
                <a:schemeClr val="accent1"/>
              </a:buClr>
              <a:buSzPct val="100000"/>
              <a:buChar char="•"/>
              <a:defRPr spc="-42" sz="4200">
                <a:solidFill>
                  <a:srgbClr val="000000"/>
                </a:solidFill>
                <a:latin typeface="Founders Grotesk Text"/>
                <a:ea typeface="Founders Grotesk Text"/>
                <a:cs typeface="Founders Grotesk Text"/>
                <a:sym typeface="Founders Grotesk Text"/>
              </a:defRPr>
            </a:lvl4pPr>
            <a:lvl5pPr marL="2286000" indent="-457200" defTabSz="825500">
              <a:spcBef>
                <a:spcPts val="3600"/>
              </a:spcBef>
              <a:buClr>
                <a:schemeClr val="accent1"/>
              </a:buClr>
              <a:buSzPct val="100000"/>
              <a:buChar char="•"/>
              <a:defRPr spc="-42" sz="4200">
                <a:solidFill>
                  <a:srgbClr val="000000"/>
                </a:solidFill>
                <a:latin typeface="Founders Grotesk Text"/>
                <a:ea typeface="Founders Grotesk Text"/>
                <a:cs typeface="Founders Grotesk Text"/>
                <a:sym typeface="Founders Grotesk Text"/>
              </a:defRPr>
            </a:lvl5pPr>
          </a:lstStyle>
          <a:p>
            <a:pPr/>
            <a:r>
              <a:t>Slide bullet text</a:t>
            </a:r>
          </a:p>
          <a:p>
            <a:pPr lvl="1"/>
            <a:r>
              <a:t/>
            </a:r>
          </a:p>
          <a:p>
            <a:pPr lvl="2"/>
            <a:r>
              <a:t/>
            </a:r>
          </a:p>
          <a:p>
            <a:pPr lvl="3"/>
            <a:r>
              <a:t/>
            </a:r>
          </a:p>
          <a:p>
            <a:pPr lvl="4"/>
            <a:r>
              <a:t/>
            </a:r>
          </a:p>
        </p:txBody>
      </p:sp>
      <p:sp>
        <p:nvSpPr>
          <p:cNvPr id="6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Bullets &amp; Photo">
    <p:bg>
      <p:bgPr>
        <a:solidFill>
          <a:srgbClr val="FFFFFF"/>
        </a:solidFill>
      </p:bgPr>
    </p:bg>
    <p:spTree>
      <p:nvGrpSpPr>
        <p:cNvPr id="1" name=""/>
        <p:cNvGrpSpPr/>
        <p:nvPr/>
      </p:nvGrpSpPr>
      <p:grpSpPr>
        <a:xfrm>
          <a:off x="0" y="0"/>
          <a:ext cx="0" cy="0"/>
          <a:chOff x="0" y="0"/>
          <a:chExt cx="0" cy="0"/>
        </a:xfrm>
      </p:grpSpPr>
      <p:sp>
        <p:nvSpPr>
          <p:cNvPr id="72" name="Body Level One…"/>
          <p:cNvSpPr txBox="1"/>
          <p:nvPr>
            <p:ph type="body" sz="quarter" idx="1" hasCustomPrompt="1"/>
          </p:nvPr>
        </p:nvSpPr>
        <p:spPr>
          <a:xfrm>
            <a:off x="13157200" y="1852247"/>
            <a:ext cx="10256839" cy="1310643"/>
          </a:xfrm>
          <a:prstGeom prst="rect">
            <a:avLst/>
          </a:prstGeom>
        </p:spPr>
        <p:txBody>
          <a:bodyPr/>
          <a:lstStyle>
            <a:lvl1pPr>
              <a:defRPr spc="-79" sz="7900">
                <a:latin typeface="Founders Grotesk"/>
                <a:ea typeface="Founders Grotesk"/>
                <a:cs typeface="Founders Grotesk"/>
                <a:sym typeface="Founders Grotesk"/>
              </a:defRPr>
            </a:lvl1pPr>
            <a:lvl2pPr>
              <a:defRPr spc="-79" sz="7900">
                <a:latin typeface="Founders Grotesk"/>
                <a:ea typeface="Founders Grotesk"/>
                <a:cs typeface="Founders Grotesk"/>
                <a:sym typeface="Founders Grotesk"/>
              </a:defRPr>
            </a:lvl2pPr>
            <a:lvl3pPr>
              <a:defRPr spc="-79" sz="7900">
                <a:latin typeface="Founders Grotesk"/>
                <a:ea typeface="Founders Grotesk"/>
                <a:cs typeface="Founders Grotesk"/>
                <a:sym typeface="Founders Grotesk"/>
              </a:defRPr>
            </a:lvl3pPr>
            <a:lvl4pPr>
              <a:defRPr spc="-79" sz="7900">
                <a:latin typeface="Founders Grotesk"/>
                <a:ea typeface="Founders Grotesk"/>
                <a:cs typeface="Founders Grotesk"/>
                <a:sym typeface="Founders Grotesk"/>
              </a:defRPr>
            </a:lvl4pPr>
            <a:lvl5pPr>
              <a:defRPr spc="-79" sz="7900">
                <a:latin typeface="Founders Grotesk"/>
                <a:ea typeface="Founders Grotesk"/>
                <a:cs typeface="Founders Grotesk"/>
                <a:sym typeface="Founders Grotesk"/>
              </a:defRPr>
            </a:lvl5pPr>
          </a:lstStyle>
          <a:p>
            <a:pPr/>
            <a:r>
              <a:t>Slide Subtitle</a:t>
            </a:r>
          </a:p>
          <a:p>
            <a:pPr lvl="1"/>
            <a:r>
              <a:t/>
            </a:r>
          </a:p>
          <a:p>
            <a:pPr lvl="2"/>
            <a:r>
              <a:t/>
            </a:r>
          </a:p>
          <a:p>
            <a:pPr lvl="3"/>
            <a:r>
              <a:t/>
            </a:r>
          </a:p>
          <a:p>
            <a:pPr lvl="4"/>
            <a:r>
              <a:t/>
            </a:r>
          </a:p>
        </p:txBody>
      </p:sp>
      <p:sp>
        <p:nvSpPr>
          <p:cNvPr id="73" name="Blue-footed booby bird on sand"/>
          <p:cNvSpPr/>
          <p:nvPr>
            <p:ph type="pic" idx="21"/>
          </p:nvPr>
        </p:nvSpPr>
        <p:spPr>
          <a:xfrm>
            <a:off x="0" y="-671784"/>
            <a:ext cx="12196747" cy="15059596"/>
          </a:xfrm>
          <a:prstGeom prst="rect">
            <a:avLst/>
          </a:prstGeom>
        </p:spPr>
        <p:txBody>
          <a:bodyPr lIns="91439" tIns="45719" rIns="91439" bIns="45719" anchor="t">
            <a:noAutofit/>
          </a:bodyPr>
          <a:lstStyle/>
          <a:p>
            <a:pPr/>
          </a:p>
        </p:txBody>
      </p:sp>
      <p:sp>
        <p:nvSpPr>
          <p:cNvPr id="74" name="Line"/>
          <p:cNvSpPr/>
          <p:nvPr/>
        </p:nvSpPr>
        <p:spPr>
          <a:xfrm>
            <a:off x="635000" y="12192000"/>
            <a:ext cx="23114001" cy="0"/>
          </a:xfrm>
          <a:prstGeom prst="line">
            <a:avLst/>
          </a:prstGeom>
          <a:ln w="38100">
            <a:solidFill>
              <a:schemeClr val="accent4"/>
            </a:solidFill>
            <a:miter lim="400000"/>
          </a:ln>
        </p:spPr>
        <p:txBody>
          <a:bodyPr lIns="45718" tIns="45718" rIns="45718" bIns="45718"/>
          <a:lstStyle/>
          <a:p>
            <a:pPr>
              <a:defRPr>
                <a:solidFill>
                  <a:schemeClr val="accent1"/>
                </a:solidFill>
              </a:defRPr>
            </a:pPr>
          </a:p>
        </p:txBody>
      </p:sp>
      <p:sp>
        <p:nvSpPr>
          <p:cNvPr id="75" name="Line"/>
          <p:cNvSpPr/>
          <p:nvPr/>
        </p:nvSpPr>
        <p:spPr>
          <a:xfrm>
            <a:off x="639141" y="692906"/>
            <a:ext cx="23114003" cy="2"/>
          </a:xfrm>
          <a:prstGeom prst="line">
            <a:avLst/>
          </a:prstGeom>
          <a:ln w="114300">
            <a:solidFill>
              <a:schemeClr val="accent4"/>
            </a:solidFill>
            <a:miter lim="400000"/>
          </a:ln>
        </p:spPr>
        <p:txBody>
          <a:bodyPr lIns="45718" tIns="45718" rIns="45718" bIns="45718"/>
          <a:lstStyle/>
          <a:p>
            <a:pPr>
              <a:defRPr>
                <a:solidFill>
                  <a:schemeClr val="accent1"/>
                </a:solidFill>
              </a:defRPr>
            </a:pPr>
          </a:p>
        </p:txBody>
      </p:sp>
      <p:sp>
        <p:nvSpPr>
          <p:cNvPr id="76" name="Slide Title"/>
          <p:cNvSpPr txBox="1"/>
          <p:nvPr>
            <p:ph type="title" hasCustomPrompt="1"/>
          </p:nvPr>
        </p:nvSpPr>
        <p:spPr>
          <a:xfrm>
            <a:off x="13157200" y="864810"/>
            <a:ext cx="10256839" cy="1308101"/>
          </a:xfrm>
          <a:prstGeom prst="rect">
            <a:avLst/>
          </a:prstGeom>
        </p:spPr>
        <p:txBody>
          <a:bodyPr anchor="b"/>
          <a:lstStyle>
            <a:lvl1pPr>
              <a:defRPr spc="0">
                <a:solidFill>
                  <a:schemeClr val="accent1"/>
                </a:solidFill>
                <a:latin typeface="Founders Grotesk Semibold"/>
                <a:ea typeface="Founders Grotesk Semibold"/>
                <a:cs typeface="Founders Grotesk Semibold"/>
                <a:sym typeface="Founders Grotesk Semibold"/>
              </a:defRPr>
            </a:lvl1pPr>
          </a:lstStyle>
          <a:p>
            <a:pPr/>
            <a:r>
              <a:t>Slide Title </a:t>
            </a:r>
          </a:p>
        </p:txBody>
      </p:sp>
      <p:sp>
        <p:nvSpPr>
          <p:cNvPr id="77" name="Body Level One…"/>
          <p:cNvSpPr txBox="1"/>
          <p:nvPr>
            <p:ph type="body" sz="half" idx="22" hasCustomPrompt="1"/>
          </p:nvPr>
        </p:nvSpPr>
        <p:spPr>
          <a:xfrm>
            <a:off x="13157199" y="3904441"/>
            <a:ext cx="10256840" cy="7303309"/>
          </a:xfrm>
          <a:prstGeom prst="rect">
            <a:avLst/>
          </a:prstGeom>
        </p:spPr>
        <p:txBody>
          <a:bodyPr anchor="t"/>
          <a:lstStyle>
            <a:lvl1pPr marL="457200" indent="-457200" defTabSz="825500">
              <a:spcBef>
                <a:spcPts val="3600"/>
              </a:spcBef>
              <a:buClr>
                <a:schemeClr val="accent1"/>
              </a:buClr>
              <a:buSzPct val="100000"/>
              <a:buChar char="•"/>
              <a:defRPr spc="-100" sz="4200">
                <a:solidFill>
                  <a:srgbClr val="000000"/>
                </a:solidFill>
                <a:latin typeface="Founders Grotesk Text"/>
                <a:ea typeface="Founders Grotesk Text"/>
                <a:cs typeface="Founders Grotesk Text"/>
                <a:sym typeface="Founders Grotesk Text"/>
              </a:defRPr>
            </a:lvl1pPr>
          </a:lstStyle>
          <a:p>
            <a:pPr/>
            <a:r>
              <a:t>Slide bullet text</a:t>
            </a:r>
          </a:p>
        </p:txBody>
      </p:sp>
      <p:sp>
        <p:nvSpPr>
          <p:cNvPr id="7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Section">
    <p:bg>
      <p:bgPr>
        <a:solidFill>
          <a:srgbClr val="AFFFF7"/>
        </a:solidFill>
      </p:bgPr>
    </p:bg>
    <p:spTree>
      <p:nvGrpSpPr>
        <p:cNvPr id="1" name=""/>
        <p:cNvGrpSpPr/>
        <p:nvPr/>
      </p:nvGrpSpPr>
      <p:grpSpPr>
        <a:xfrm>
          <a:off x="0" y="0"/>
          <a:ext cx="0" cy="0"/>
          <a:chOff x="0" y="0"/>
          <a:chExt cx="0" cy="0"/>
        </a:xfrm>
      </p:grpSpPr>
      <p:sp>
        <p:nvSpPr>
          <p:cNvPr id="85" name="Line"/>
          <p:cNvSpPr/>
          <p:nvPr/>
        </p:nvSpPr>
        <p:spPr>
          <a:xfrm>
            <a:off x="635000" y="12192000"/>
            <a:ext cx="23114001" cy="0"/>
          </a:xfrm>
          <a:prstGeom prst="line">
            <a:avLst/>
          </a:prstGeom>
          <a:ln w="38100">
            <a:solidFill>
              <a:schemeClr val="accent1"/>
            </a:solidFill>
            <a:miter lim="400000"/>
          </a:ln>
        </p:spPr>
        <p:txBody>
          <a:bodyPr lIns="45718" tIns="45718" rIns="45718" bIns="45718"/>
          <a:lstStyle/>
          <a:p>
            <a:pPr>
              <a:defRPr>
                <a:solidFill>
                  <a:schemeClr val="accent1"/>
                </a:solidFill>
              </a:defRPr>
            </a:pPr>
          </a:p>
        </p:txBody>
      </p:sp>
      <p:sp>
        <p:nvSpPr>
          <p:cNvPr id="86" name="Line"/>
          <p:cNvSpPr/>
          <p:nvPr/>
        </p:nvSpPr>
        <p:spPr>
          <a:xfrm>
            <a:off x="634999" y="9443335"/>
            <a:ext cx="23114002" cy="2"/>
          </a:xfrm>
          <a:prstGeom prst="line">
            <a:avLst/>
          </a:prstGeom>
          <a:ln w="114300">
            <a:solidFill>
              <a:schemeClr val="accent1"/>
            </a:solidFill>
            <a:miter lim="400000"/>
          </a:ln>
        </p:spPr>
        <p:txBody>
          <a:bodyPr lIns="45718" tIns="45718" rIns="45718" bIns="45718"/>
          <a:lstStyle/>
          <a:p>
            <a:pPr>
              <a:defRPr>
                <a:solidFill>
                  <a:schemeClr val="accent1"/>
                </a:solidFill>
              </a:defRPr>
            </a:pPr>
          </a:p>
        </p:txBody>
      </p:sp>
      <p:sp>
        <p:nvSpPr>
          <p:cNvPr id="87" name="Section Title"/>
          <p:cNvSpPr txBox="1"/>
          <p:nvPr>
            <p:ph type="title" hasCustomPrompt="1"/>
          </p:nvPr>
        </p:nvSpPr>
        <p:spPr>
          <a:xfrm>
            <a:off x="571500" y="9530978"/>
            <a:ext cx="23241000" cy="2019302"/>
          </a:xfrm>
          <a:prstGeom prst="rect">
            <a:avLst/>
          </a:prstGeom>
        </p:spPr>
        <p:txBody>
          <a:bodyPr anchor="b"/>
          <a:lstStyle>
            <a:lvl1pPr>
              <a:lnSpc>
                <a:spcPct val="70000"/>
              </a:lnSpc>
              <a:defRPr spc="-300" sz="15000">
                <a:solidFill>
                  <a:schemeClr val="accent1"/>
                </a:solidFill>
                <a:latin typeface="Founders Grotesk Semibold"/>
                <a:ea typeface="Founders Grotesk Semibold"/>
                <a:cs typeface="Founders Grotesk Semibold"/>
                <a:sym typeface="Founders Grotesk Semibold"/>
              </a:defRPr>
            </a:lvl1pPr>
          </a:lstStyle>
          <a:p>
            <a:pPr/>
            <a:r>
              <a:t>Section Title</a:t>
            </a:r>
          </a:p>
        </p:txBody>
      </p:sp>
      <p:sp>
        <p:nvSpPr>
          <p:cNvPr id="8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Only">
    <p:bg>
      <p:bgPr>
        <a:solidFill>
          <a:srgbClr val="FFFFFF"/>
        </a:solidFill>
      </p:bgPr>
    </p:bg>
    <p:spTree>
      <p:nvGrpSpPr>
        <p:cNvPr id="1" name=""/>
        <p:cNvGrpSpPr/>
        <p:nvPr/>
      </p:nvGrpSpPr>
      <p:grpSpPr>
        <a:xfrm>
          <a:off x="0" y="0"/>
          <a:ext cx="0" cy="0"/>
          <a:chOff x="0" y="0"/>
          <a:chExt cx="0" cy="0"/>
        </a:xfrm>
      </p:grpSpPr>
      <p:sp>
        <p:nvSpPr>
          <p:cNvPr id="95" name="Line"/>
          <p:cNvSpPr/>
          <p:nvPr/>
        </p:nvSpPr>
        <p:spPr>
          <a:xfrm>
            <a:off x="635000" y="12192000"/>
            <a:ext cx="23114001" cy="0"/>
          </a:xfrm>
          <a:prstGeom prst="line">
            <a:avLst/>
          </a:prstGeom>
          <a:ln w="38100">
            <a:solidFill>
              <a:schemeClr val="accent4"/>
            </a:solidFill>
            <a:miter lim="400000"/>
          </a:ln>
        </p:spPr>
        <p:txBody>
          <a:bodyPr lIns="45718" tIns="45718" rIns="45718" bIns="45718"/>
          <a:lstStyle/>
          <a:p>
            <a:pPr>
              <a:defRPr>
                <a:solidFill>
                  <a:schemeClr val="accent1"/>
                </a:solidFill>
              </a:defRPr>
            </a:pPr>
          </a:p>
        </p:txBody>
      </p:sp>
      <p:sp>
        <p:nvSpPr>
          <p:cNvPr id="96" name="Line"/>
          <p:cNvSpPr/>
          <p:nvPr/>
        </p:nvSpPr>
        <p:spPr>
          <a:xfrm>
            <a:off x="639141" y="692906"/>
            <a:ext cx="23114003" cy="2"/>
          </a:xfrm>
          <a:prstGeom prst="line">
            <a:avLst/>
          </a:prstGeom>
          <a:ln w="114300">
            <a:solidFill>
              <a:schemeClr val="accent4"/>
            </a:solidFill>
            <a:miter lim="400000"/>
          </a:ln>
        </p:spPr>
        <p:txBody>
          <a:bodyPr lIns="45718" tIns="45718" rIns="45718" bIns="45718"/>
          <a:lstStyle/>
          <a:p>
            <a:pPr>
              <a:defRPr>
                <a:solidFill>
                  <a:schemeClr val="accent1"/>
                </a:solidFill>
              </a:defRPr>
            </a:pPr>
          </a:p>
        </p:txBody>
      </p:sp>
      <p:sp>
        <p:nvSpPr>
          <p:cNvPr id="97" name="Slide Title"/>
          <p:cNvSpPr txBox="1"/>
          <p:nvPr>
            <p:ph type="title" hasCustomPrompt="1"/>
          </p:nvPr>
        </p:nvSpPr>
        <p:spPr>
          <a:xfrm>
            <a:off x="571500" y="715982"/>
            <a:ext cx="23241000" cy="1951018"/>
          </a:xfrm>
          <a:prstGeom prst="rect">
            <a:avLst/>
          </a:prstGeom>
        </p:spPr>
        <p:txBody>
          <a:bodyPr/>
          <a:lstStyle>
            <a:lvl1pPr>
              <a:lnSpc>
                <a:spcPct val="60000"/>
              </a:lnSpc>
              <a:defRPr spc="-239" sz="12000">
                <a:solidFill>
                  <a:schemeClr val="accent1"/>
                </a:solidFill>
                <a:latin typeface="Founders Grotesk Semibold"/>
                <a:ea typeface="Founders Grotesk Semibold"/>
                <a:cs typeface="Founders Grotesk Semibold"/>
                <a:sym typeface="Founders Grotesk Semibold"/>
              </a:defRPr>
            </a:lvl1pPr>
          </a:lstStyle>
          <a:p>
            <a:pPr/>
            <a:r>
              <a:t>Slide Title </a:t>
            </a:r>
          </a:p>
        </p:txBody>
      </p:sp>
      <p:sp>
        <p:nvSpPr>
          <p:cNvPr id="9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Agenda">
    <p:bg>
      <p:bgPr>
        <a:solidFill>
          <a:srgbClr val="000034"/>
        </a:solidFill>
      </p:bgPr>
    </p:bg>
    <p:spTree>
      <p:nvGrpSpPr>
        <p:cNvPr id="1" name=""/>
        <p:cNvGrpSpPr/>
        <p:nvPr/>
      </p:nvGrpSpPr>
      <p:grpSpPr>
        <a:xfrm>
          <a:off x="0" y="0"/>
          <a:ext cx="0" cy="0"/>
          <a:chOff x="0" y="0"/>
          <a:chExt cx="0" cy="0"/>
        </a:xfrm>
      </p:grpSpPr>
      <p:sp>
        <p:nvSpPr>
          <p:cNvPr id="105" name="Line"/>
          <p:cNvSpPr/>
          <p:nvPr/>
        </p:nvSpPr>
        <p:spPr>
          <a:xfrm>
            <a:off x="639141" y="692906"/>
            <a:ext cx="23114003" cy="2"/>
          </a:xfrm>
          <a:prstGeom prst="line">
            <a:avLst/>
          </a:prstGeom>
          <a:ln w="114300">
            <a:solidFill>
              <a:schemeClr val="accent4"/>
            </a:solidFill>
            <a:miter lim="400000"/>
          </a:ln>
        </p:spPr>
        <p:txBody>
          <a:bodyPr lIns="45718" tIns="45718" rIns="45718" bIns="45718"/>
          <a:lstStyle/>
          <a:p>
            <a:pPr>
              <a:defRPr>
                <a:solidFill>
                  <a:schemeClr val="accent1"/>
                </a:solidFill>
              </a:defRPr>
            </a:pPr>
          </a:p>
        </p:txBody>
      </p:sp>
      <p:sp>
        <p:nvSpPr>
          <p:cNvPr id="106" name="Agenda Title"/>
          <p:cNvSpPr txBox="1"/>
          <p:nvPr>
            <p:ph type="title" hasCustomPrompt="1"/>
          </p:nvPr>
        </p:nvSpPr>
        <p:spPr>
          <a:xfrm>
            <a:off x="575640" y="881081"/>
            <a:ext cx="23241003" cy="1951019"/>
          </a:xfrm>
          <a:prstGeom prst="rect">
            <a:avLst/>
          </a:prstGeom>
        </p:spPr>
        <p:txBody>
          <a:bodyPr/>
          <a:lstStyle/>
          <a:p>
            <a:pPr/>
            <a:r>
              <a:t>Agenda Title</a:t>
            </a:r>
          </a:p>
        </p:txBody>
      </p:sp>
      <p:sp>
        <p:nvSpPr>
          <p:cNvPr id="107" name="Body Level One…"/>
          <p:cNvSpPr txBox="1"/>
          <p:nvPr>
            <p:ph type="body" idx="1" hasCustomPrompt="1"/>
          </p:nvPr>
        </p:nvSpPr>
        <p:spPr>
          <a:xfrm>
            <a:off x="575640" y="3276600"/>
            <a:ext cx="23241003" cy="9870679"/>
          </a:xfrm>
          <a:prstGeom prst="rect">
            <a:avLst/>
          </a:prstGeom>
        </p:spPr>
        <p:txBody>
          <a:bodyPr anchor="t"/>
          <a:lstStyle>
            <a:lvl1pPr defTabSz="469900">
              <a:lnSpc>
                <a:spcPct val="120000"/>
              </a:lnSpc>
              <a:tabLst>
                <a:tab pos="469900" algn="l"/>
              </a:tabLst>
              <a:defRPr spc="0" sz="8000">
                <a:solidFill>
                  <a:srgbClr val="C3CCB0"/>
                </a:solidFill>
              </a:defRPr>
            </a:lvl1pPr>
            <a:lvl2pPr defTabSz="469900">
              <a:lnSpc>
                <a:spcPct val="120000"/>
              </a:lnSpc>
              <a:tabLst>
                <a:tab pos="469900" algn="l"/>
              </a:tabLst>
              <a:defRPr spc="0" sz="8000">
                <a:solidFill>
                  <a:srgbClr val="C3CCB0"/>
                </a:solidFill>
              </a:defRPr>
            </a:lvl2pPr>
            <a:lvl3pPr defTabSz="469900">
              <a:lnSpc>
                <a:spcPct val="120000"/>
              </a:lnSpc>
              <a:tabLst>
                <a:tab pos="469900" algn="l"/>
              </a:tabLst>
              <a:defRPr spc="0" sz="8000">
                <a:solidFill>
                  <a:srgbClr val="C3CCB0"/>
                </a:solidFill>
              </a:defRPr>
            </a:lvl3pPr>
            <a:lvl4pPr defTabSz="469900">
              <a:lnSpc>
                <a:spcPct val="120000"/>
              </a:lnSpc>
              <a:tabLst>
                <a:tab pos="469900" algn="l"/>
              </a:tabLst>
              <a:defRPr spc="0" sz="8000">
                <a:solidFill>
                  <a:srgbClr val="C3CCB0"/>
                </a:solidFill>
              </a:defRPr>
            </a:lvl4pPr>
            <a:lvl5pPr defTabSz="469900">
              <a:lnSpc>
                <a:spcPct val="120000"/>
              </a:lnSpc>
              <a:tabLst>
                <a:tab pos="469900" algn="l"/>
              </a:tabLst>
              <a:defRPr spc="0" sz="8000">
                <a:solidFill>
                  <a:srgbClr val="C3CCB0"/>
                </a:solidFill>
              </a:defRPr>
            </a:lvl5pPr>
          </a:lstStyle>
          <a:p>
            <a:pPr/>
            <a:r>
              <a:t>Agenda Topics</a:t>
            </a:r>
          </a:p>
          <a:p>
            <a:pPr lvl="1"/>
            <a:r>
              <a:t/>
            </a:r>
          </a:p>
          <a:p>
            <a:pPr lvl="2"/>
            <a:r>
              <a:t/>
            </a:r>
          </a:p>
          <a:p>
            <a:pPr lvl="3"/>
            <a:r>
              <a:t/>
            </a:r>
          </a:p>
          <a:p>
            <a:pPr lvl="4"/>
            <a:r>
              <a:t/>
            </a:r>
          </a:p>
        </p:txBody>
      </p:sp>
      <p:sp>
        <p:nvSpPr>
          <p:cNvPr id="108" name="Slide Number"/>
          <p:cNvSpPr txBox="1"/>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C3D9E0"/>
        </a:solidFill>
      </p:bgPr>
    </p:bg>
    <p:spTree>
      <p:nvGrpSpPr>
        <p:cNvPr id="1" name=""/>
        <p:cNvGrpSpPr/>
        <p:nvPr/>
      </p:nvGrpSpPr>
      <p:grpSpPr>
        <a:xfrm>
          <a:off x="0" y="0"/>
          <a:ext cx="0" cy="0"/>
          <a:chOff x="0" y="0"/>
          <a:chExt cx="0" cy="0"/>
        </a:xfrm>
      </p:grpSpPr>
      <p:sp>
        <p:nvSpPr>
          <p:cNvPr id="2" name="Line"/>
          <p:cNvSpPr/>
          <p:nvPr/>
        </p:nvSpPr>
        <p:spPr>
          <a:xfrm>
            <a:off x="635000" y="12192000"/>
            <a:ext cx="23114001" cy="0"/>
          </a:xfrm>
          <a:prstGeom prst="line">
            <a:avLst/>
          </a:prstGeom>
          <a:ln w="38100">
            <a:solidFill>
              <a:srgbClr val="000034"/>
            </a:solidFill>
            <a:miter lim="400000"/>
          </a:ln>
        </p:spPr>
        <p:txBody>
          <a:bodyPr lIns="45718" tIns="45718" rIns="45718" bIns="45718"/>
          <a:lstStyle/>
          <a:p>
            <a:pPr>
              <a:defRPr>
                <a:solidFill>
                  <a:schemeClr val="accent1"/>
                </a:solidFill>
              </a:defRPr>
            </a:pPr>
          </a:p>
        </p:txBody>
      </p:sp>
      <p:sp>
        <p:nvSpPr>
          <p:cNvPr id="3" name="Line"/>
          <p:cNvSpPr/>
          <p:nvPr/>
        </p:nvSpPr>
        <p:spPr>
          <a:xfrm>
            <a:off x="639141" y="692906"/>
            <a:ext cx="23114003" cy="2"/>
          </a:xfrm>
          <a:prstGeom prst="line">
            <a:avLst/>
          </a:prstGeom>
          <a:ln w="114300">
            <a:solidFill>
              <a:srgbClr val="000034"/>
            </a:solidFill>
            <a:miter lim="400000"/>
          </a:ln>
        </p:spPr>
        <p:txBody>
          <a:bodyPr lIns="45718" tIns="45718" rIns="45718" bIns="45718"/>
          <a:lstStyle/>
          <a:p>
            <a:pPr>
              <a:defRPr>
                <a:solidFill>
                  <a:schemeClr val="accent1"/>
                </a:solidFill>
              </a:defRPr>
            </a:pPr>
          </a:p>
        </p:txBody>
      </p:sp>
      <p:sp>
        <p:nvSpPr>
          <p:cNvPr id="4" name="Body Level One…"/>
          <p:cNvSpPr txBox="1"/>
          <p:nvPr>
            <p:ph type="body" idx="1" hasCustomPrompt="1"/>
          </p:nvPr>
        </p:nvSpPr>
        <p:spPr>
          <a:xfrm>
            <a:off x="1148059" y="9247147"/>
            <a:ext cx="22707183" cy="93281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Attribution</a:t>
            </a:r>
          </a:p>
          <a:p>
            <a:pPr lvl="1"/>
            <a:r>
              <a:t/>
            </a:r>
          </a:p>
          <a:p>
            <a:pPr lvl="2"/>
            <a:r>
              <a:t/>
            </a:r>
          </a:p>
          <a:p>
            <a:pPr lvl="3"/>
            <a:r>
              <a:t/>
            </a:r>
          </a:p>
          <a:p>
            <a:pPr lvl="4"/>
            <a:r>
              <a:t/>
            </a:r>
          </a:p>
        </p:txBody>
      </p:sp>
      <p:sp>
        <p:nvSpPr>
          <p:cNvPr id="5" name="Title Text"/>
          <p:cNvSpPr txBox="1"/>
          <p:nvPr>
            <p:ph type="title"/>
          </p:nvPr>
        </p:nvSpPr>
        <p:spPr>
          <a:xfrm>
            <a:off x="3653366" y="2743200"/>
            <a:ext cx="19507201" cy="435927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Title Text</a:t>
            </a:r>
          </a:p>
        </p:txBody>
      </p:sp>
      <p:sp>
        <p:nvSpPr>
          <p:cNvPr id="6" name="Slide Number"/>
          <p:cNvSpPr txBox="1"/>
          <p:nvPr>
            <p:ph type="sldNum" sz="quarter" idx="2"/>
          </p:nvPr>
        </p:nvSpPr>
        <p:spPr>
          <a:xfrm>
            <a:off x="23431500" y="12268200"/>
            <a:ext cx="371755" cy="555245"/>
          </a:xfrm>
          <a:prstGeom prst="rect">
            <a:avLst/>
          </a:prstGeom>
          <a:ln w="12700">
            <a:miter lim="400000"/>
          </a:ln>
        </p:spPr>
        <p:txBody>
          <a:bodyPr wrap="none" lIns="50800" tIns="50800" rIns="50800" bIns="50800" anchor="b">
            <a:spAutoFit/>
          </a:bodyPr>
          <a:lstStyle>
            <a:lvl1pPr algn="r" defTabSz="825500">
              <a:spcBef>
                <a:spcPts val="0"/>
              </a:spcBef>
              <a:tabLst/>
              <a:defRPr spc="28" sz="2800">
                <a:solidFill>
                  <a:srgbClr val="000000"/>
                </a:solidFill>
                <a:latin typeface="Founders Grotesk Condensed"/>
                <a:ea typeface="Founders Grotesk Condensed"/>
                <a:cs typeface="Founders Grotesk Condensed"/>
                <a:sym typeface="Founders Grotesk Condensed"/>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transition xmlns:p14="http://schemas.microsoft.com/office/powerpoint/2010/main" spd="med" advClick="1"/>
  <p:txStyles>
    <p:titleStyle>
      <a:lvl1pPr marL="0" marR="0" indent="0" algn="l" defTabSz="825500" rtl="0" latinLnBrk="0">
        <a:lnSpc>
          <a:spcPct val="80000"/>
        </a:lnSpc>
        <a:spcBef>
          <a:spcPts val="0"/>
        </a:spcBef>
        <a:spcAft>
          <a:spcPts val="0"/>
        </a:spcAft>
        <a:buClrTx/>
        <a:buSzTx/>
        <a:buFontTx/>
        <a:buNone/>
        <a:tabLst/>
        <a:defRPr b="0" baseline="0" cap="none" i="0" spc="-79" strike="noStrike" sz="8000" u="none">
          <a:solidFill>
            <a:schemeClr val="accent4"/>
          </a:solidFill>
          <a:uFillTx/>
          <a:latin typeface="Founders Grotesk"/>
          <a:ea typeface="Founders Grotesk"/>
          <a:cs typeface="Founders Grotesk"/>
          <a:sym typeface="Founders Grotesk"/>
        </a:defRPr>
      </a:lvl1pPr>
      <a:lvl2pPr marL="0" marR="0" indent="0" algn="l" defTabSz="825500" rtl="0" latinLnBrk="0">
        <a:lnSpc>
          <a:spcPct val="80000"/>
        </a:lnSpc>
        <a:spcBef>
          <a:spcPts val="0"/>
        </a:spcBef>
        <a:spcAft>
          <a:spcPts val="0"/>
        </a:spcAft>
        <a:buClrTx/>
        <a:buSzTx/>
        <a:buFontTx/>
        <a:buNone/>
        <a:tabLst/>
        <a:defRPr b="0" baseline="0" cap="none" i="0" spc="-79" strike="noStrike" sz="8000" u="none">
          <a:solidFill>
            <a:schemeClr val="accent4"/>
          </a:solidFill>
          <a:uFillTx/>
          <a:latin typeface="Founders Grotesk"/>
          <a:ea typeface="Founders Grotesk"/>
          <a:cs typeface="Founders Grotesk"/>
          <a:sym typeface="Founders Grotesk"/>
        </a:defRPr>
      </a:lvl2pPr>
      <a:lvl3pPr marL="0" marR="0" indent="0" algn="l" defTabSz="825500" rtl="0" latinLnBrk="0">
        <a:lnSpc>
          <a:spcPct val="80000"/>
        </a:lnSpc>
        <a:spcBef>
          <a:spcPts val="0"/>
        </a:spcBef>
        <a:spcAft>
          <a:spcPts val="0"/>
        </a:spcAft>
        <a:buClrTx/>
        <a:buSzTx/>
        <a:buFontTx/>
        <a:buNone/>
        <a:tabLst/>
        <a:defRPr b="0" baseline="0" cap="none" i="0" spc="-79" strike="noStrike" sz="8000" u="none">
          <a:solidFill>
            <a:schemeClr val="accent4"/>
          </a:solidFill>
          <a:uFillTx/>
          <a:latin typeface="Founders Grotesk"/>
          <a:ea typeface="Founders Grotesk"/>
          <a:cs typeface="Founders Grotesk"/>
          <a:sym typeface="Founders Grotesk"/>
        </a:defRPr>
      </a:lvl3pPr>
      <a:lvl4pPr marL="0" marR="0" indent="0" algn="l" defTabSz="825500" rtl="0" latinLnBrk="0">
        <a:lnSpc>
          <a:spcPct val="80000"/>
        </a:lnSpc>
        <a:spcBef>
          <a:spcPts val="0"/>
        </a:spcBef>
        <a:spcAft>
          <a:spcPts val="0"/>
        </a:spcAft>
        <a:buClrTx/>
        <a:buSzTx/>
        <a:buFontTx/>
        <a:buNone/>
        <a:tabLst/>
        <a:defRPr b="0" baseline="0" cap="none" i="0" spc="-79" strike="noStrike" sz="8000" u="none">
          <a:solidFill>
            <a:schemeClr val="accent4"/>
          </a:solidFill>
          <a:uFillTx/>
          <a:latin typeface="Founders Grotesk"/>
          <a:ea typeface="Founders Grotesk"/>
          <a:cs typeface="Founders Grotesk"/>
          <a:sym typeface="Founders Grotesk"/>
        </a:defRPr>
      </a:lvl4pPr>
      <a:lvl5pPr marL="0" marR="0" indent="0" algn="l" defTabSz="825500" rtl="0" latinLnBrk="0">
        <a:lnSpc>
          <a:spcPct val="80000"/>
        </a:lnSpc>
        <a:spcBef>
          <a:spcPts val="0"/>
        </a:spcBef>
        <a:spcAft>
          <a:spcPts val="0"/>
        </a:spcAft>
        <a:buClrTx/>
        <a:buSzTx/>
        <a:buFontTx/>
        <a:buNone/>
        <a:tabLst/>
        <a:defRPr b="0" baseline="0" cap="none" i="0" spc="-79" strike="noStrike" sz="8000" u="none">
          <a:solidFill>
            <a:schemeClr val="accent4"/>
          </a:solidFill>
          <a:uFillTx/>
          <a:latin typeface="Founders Grotesk"/>
          <a:ea typeface="Founders Grotesk"/>
          <a:cs typeface="Founders Grotesk"/>
          <a:sym typeface="Founders Grotesk"/>
        </a:defRPr>
      </a:lvl5pPr>
      <a:lvl6pPr marL="0" marR="0" indent="0" algn="l" defTabSz="825500" rtl="0" latinLnBrk="0">
        <a:lnSpc>
          <a:spcPct val="80000"/>
        </a:lnSpc>
        <a:spcBef>
          <a:spcPts val="0"/>
        </a:spcBef>
        <a:spcAft>
          <a:spcPts val="0"/>
        </a:spcAft>
        <a:buClrTx/>
        <a:buSzTx/>
        <a:buFontTx/>
        <a:buNone/>
        <a:tabLst/>
        <a:defRPr b="0" baseline="0" cap="none" i="0" spc="-79" strike="noStrike" sz="8000" u="none">
          <a:solidFill>
            <a:schemeClr val="accent4"/>
          </a:solidFill>
          <a:uFillTx/>
          <a:latin typeface="Founders Grotesk"/>
          <a:ea typeface="Founders Grotesk"/>
          <a:cs typeface="Founders Grotesk"/>
          <a:sym typeface="Founders Grotesk"/>
        </a:defRPr>
      </a:lvl6pPr>
      <a:lvl7pPr marL="0" marR="0" indent="0" algn="l" defTabSz="825500" rtl="0" latinLnBrk="0">
        <a:lnSpc>
          <a:spcPct val="80000"/>
        </a:lnSpc>
        <a:spcBef>
          <a:spcPts val="0"/>
        </a:spcBef>
        <a:spcAft>
          <a:spcPts val="0"/>
        </a:spcAft>
        <a:buClrTx/>
        <a:buSzTx/>
        <a:buFontTx/>
        <a:buNone/>
        <a:tabLst/>
        <a:defRPr b="0" baseline="0" cap="none" i="0" spc="-79" strike="noStrike" sz="8000" u="none">
          <a:solidFill>
            <a:schemeClr val="accent4"/>
          </a:solidFill>
          <a:uFillTx/>
          <a:latin typeface="Founders Grotesk"/>
          <a:ea typeface="Founders Grotesk"/>
          <a:cs typeface="Founders Grotesk"/>
          <a:sym typeface="Founders Grotesk"/>
        </a:defRPr>
      </a:lvl7pPr>
      <a:lvl8pPr marL="0" marR="0" indent="0" algn="l" defTabSz="825500" rtl="0" latinLnBrk="0">
        <a:lnSpc>
          <a:spcPct val="80000"/>
        </a:lnSpc>
        <a:spcBef>
          <a:spcPts val="0"/>
        </a:spcBef>
        <a:spcAft>
          <a:spcPts val="0"/>
        </a:spcAft>
        <a:buClrTx/>
        <a:buSzTx/>
        <a:buFontTx/>
        <a:buNone/>
        <a:tabLst/>
        <a:defRPr b="0" baseline="0" cap="none" i="0" spc="-79" strike="noStrike" sz="8000" u="none">
          <a:solidFill>
            <a:schemeClr val="accent4"/>
          </a:solidFill>
          <a:uFillTx/>
          <a:latin typeface="Founders Grotesk"/>
          <a:ea typeface="Founders Grotesk"/>
          <a:cs typeface="Founders Grotesk"/>
          <a:sym typeface="Founders Grotesk"/>
        </a:defRPr>
      </a:lvl8pPr>
      <a:lvl9pPr marL="0" marR="0" indent="0" algn="l" defTabSz="825500" rtl="0" latinLnBrk="0">
        <a:lnSpc>
          <a:spcPct val="80000"/>
        </a:lnSpc>
        <a:spcBef>
          <a:spcPts val="0"/>
        </a:spcBef>
        <a:spcAft>
          <a:spcPts val="0"/>
        </a:spcAft>
        <a:buClrTx/>
        <a:buSzTx/>
        <a:buFontTx/>
        <a:buNone/>
        <a:tabLst/>
        <a:defRPr b="0" baseline="0" cap="none" i="0" spc="-79" strike="noStrike" sz="8000" u="none">
          <a:solidFill>
            <a:schemeClr val="accent4"/>
          </a:solidFill>
          <a:uFillTx/>
          <a:latin typeface="Founders Grotesk"/>
          <a:ea typeface="Founders Grotesk"/>
          <a:cs typeface="Founders Grotesk"/>
          <a:sym typeface="Founders Grotesk"/>
        </a:defRPr>
      </a:lvl9pPr>
    </p:titleStyle>
    <p:bodyStyle>
      <a:lvl1pPr marL="0" marR="0" indent="0" algn="l" defTabSz="817244" rtl="0" latinLnBrk="0">
        <a:lnSpc>
          <a:spcPct val="80000"/>
        </a:lnSpc>
        <a:spcBef>
          <a:spcPts val="0"/>
        </a:spcBef>
        <a:spcAft>
          <a:spcPts val="0"/>
        </a:spcAft>
        <a:buClrTx/>
        <a:buSzTx/>
        <a:buFontTx/>
        <a:buNone/>
        <a:tabLst/>
        <a:defRPr b="0" baseline="0" cap="none" i="0" spc="-54" strike="noStrike" sz="5400" u="none">
          <a:solidFill>
            <a:schemeClr val="accent1"/>
          </a:solidFill>
          <a:uFillTx/>
          <a:latin typeface="Founders Grotesk Semibold"/>
          <a:ea typeface="Founders Grotesk Semibold"/>
          <a:cs typeface="Founders Grotesk Semibold"/>
          <a:sym typeface="Founders Grotesk Semibold"/>
        </a:defRPr>
      </a:lvl1pPr>
      <a:lvl2pPr marL="0" marR="0" indent="0" algn="l" defTabSz="817244" rtl="0" latinLnBrk="0">
        <a:lnSpc>
          <a:spcPct val="80000"/>
        </a:lnSpc>
        <a:spcBef>
          <a:spcPts val="0"/>
        </a:spcBef>
        <a:spcAft>
          <a:spcPts val="0"/>
        </a:spcAft>
        <a:buClrTx/>
        <a:buSzTx/>
        <a:buFontTx/>
        <a:buNone/>
        <a:tabLst/>
        <a:defRPr b="0" baseline="0" cap="none" i="0" spc="-54" strike="noStrike" sz="5400" u="none">
          <a:solidFill>
            <a:schemeClr val="accent1"/>
          </a:solidFill>
          <a:uFillTx/>
          <a:latin typeface="Founders Grotesk Semibold"/>
          <a:ea typeface="Founders Grotesk Semibold"/>
          <a:cs typeface="Founders Grotesk Semibold"/>
          <a:sym typeface="Founders Grotesk Semibold"/>
        </a:defRPr>
      </a:lvl2pPr>
      <a:lvl3pPr marL="0" marR="0" indent="0" algn="l" defTabSz="817244" rtl="0" latinLnBrk="0">
        <a:lnSpc>
          <a:spcPct val="80000"/>
        </a:lnSpc>
        <a:spcBef>
          <a:spcPts val="0"/>
        </a:spcBef>
        <a:spcAft>
          <a:spcPts val="0"/>
        </a:spcAft>
        <a:buClrTx/>
        <a:buSzTx/>
        <a:buFontTx/>
        <a:buNone/>
        <a:tabLst/>
        <a:defRPr b="0" baseline="0" cap="none" i="0" spc="-54" strike="noStrike" sz="5400" u="none">
          <a:solidFill>
            <a:schemeClr val="accent1"/>
          </a:solidFill>
          <a:uFillTx/>
          <a:latin typeface="Founders Grotesk Semibold"/>
          <a:ea typeface="Founders Grotesk Semibold"/>
          <a:cs typeface="Founders Grotesk Semibold"/>
          <a:sym typeface="Founders Grotesk Semibold"/>
        </a:defRPr>
      </a:lvl3pPr>
      <a:lvl4pPr marL="0" marR="0" indent="0" algn="l" defTabSz="817244" rtl="0" latinLnBrk="0">
        <a:lnSpc>
          <a:spcPct val="80000"/>
        </a:lnSpc>
        <a:spcBef>
          <a:spcPts val="0"/>
        </a:spcBef>
        <a:spcAft>
          <a:spcPts val="0"/>
        </a:spcAft>
        <a:buClrTx/>
        <a:buSzTx/>
        <a:buFontTx/>
        <a:buNone/>
        <a:tabLst/>
        <a:defRPr b="0" baseline="0" cap="none" i="0" spc="-54" strike="noStrike" sz="5400" u="none">
          <a:solidFill>
            <a:schemeClr val="accent1"/>
          </a:solidFill>
          <a:uFillTx/>
          <a:latin typeface="Founders Grotesk Semibold"/>
          <a:ea typeface="Founders Grotesk Semibold"/>
          <a:cs typeface="Founders Grotesk Semibold"/>
          <a:sym typeface="Founders Grotesk Semibold"/>
        </a:defRPr>
      </a:lvl4pPr>
      <a:lvl5pPr marL="0" marR="0" indent="0" algn="l" defTabSz="817244" rtl="0" latinLnBrk="0">
        <a:lnSpc>
          <a:spcPct val="80000"/>
        </a:lnSpc>
        <a:spcBef>
          <a:spcPts val="0"/>
        </a:spcBef>
        <a:spcAft>
          <a:spcPts val="0"/>
        </a:spcAft>
        <a:buClrTx/>
        <a:buSzTx/>
        <a:buFontTx/>
        <a:buNone/>
        <a:tabLst/>
        <a:defRPr b="0" baseline="0" cap="none" i="0" spc="-54" strike="noStrike" sz="5400" u="none">
          <a:solidFill>
            <a:schemeClr val="accent1"/>
          </a:solidFill>
          <a:uFillTx/>
          <a:latin typeface="Founders Grotesk Semibold"/>
          <a:ea typeface="Founders Grotesk Semibold"/>
          <a:cs typeface="Founders Grotesk Semibold"/>
          <a:sym typeface="Founders Grotesk Semibold"/>
        </a:defRPr>
      </a:lvl5pPr>
      <a:lvl6pPr marL="0" marR="0" indent="0" algn="l" defTabSz="817244" rtl="0" latinLnBrk="0">
        <a:lnSpc>
          <a:spcPct val="80000"/>
        </a:lnSpc>
        <a:spcBef>
          <a:spcPts val="0"/>
        </a:spcBef>
        <a:spcAft>
          <a:spcPts val="0"/>
        </a:spcAft>
        <a:buClrTx/>
        <a:buSzTx/>
        <a:buFontTx/>
        <a:buNone/>
        <a:tabLst/>
        <a:defRPr b="0" baseline="0" cap="none" i="0" spc="-54" strike="noStrike" sz="5400" u="none">
          <a:solidFill>
            <a:schemeClr val="accent1"/>
          </a:solidFill>
          <a:uFillTx/>
          <a:latin typeface="Founders Grotesk Semibold"/>
          <a:ea typeface="Founders Grotesk Semibold"/>
          <a:cs typeface="Founders Grotesk Semibold"/>
          <a:sym typeface="Founders Grotesk Semibold"/>
        </a:defRPr>
      </a:lvl6pPr>
      <a:lvl7pPr marL="0" marR="0" indent="0" algn="l" defTabSz="817244" rtl="0" latinLnBrk="0">
        <a:lnSpc>
          <a:spcPct val="80000"/>
        </a:lnSpc>
        <a:spcBef>
          <a:spcPts val="0"/>
        </a:spcBef>
        <a:spcAft>
          <a:spcPts val="0"/>
        </a:spcAft>
        <a:buClrTx/>
        <a:buSzTx/>
        <a:buFontTx/>
        <a:buNone/>
        <a:tabLst/>
        <a:defRPr b="0" baseline="0" cap="none" i="0" spc="-54" strike="noStrike" sz="5400" u="none">
          <a:solidFill>
            <a:schemeClr val="accent1"/>
          </a:solidFill>
          <a:uFillTx/>
          <a:latin typeface="Founders Grotesk Semibold"/>
          <a:ea typeface="Founders Grotesk Semibold"/>
          <a:cs typeface="Founders Grotesk Semibold"/>
          <a:sym typeface="Founders Grotesk Semibold"/>
        </a:defRPr>
      </a:lvl7pPr>
      <a:lvl8pPr marL="0" marR="0" indent="0" algn="l" defTabSz="817244" rtl="0" latinLnBrk="0">
        <a:lnSpc>
          <a:spcPct val="80000"/>
        </a:lnSpc>
        <a:spcBef>
          <a:spcPts val="0"/>
        </a:spcBef>
        <a:spcAft>
          <a:spcPts val="0"/>
        </a:spcAft>
        <a:buClrTx/>
        <a:buSzTx/>
        <a:buFontTx/>
        <a:buNone/>
        <a:tabLst/>
        <a:defRPr b="0" baseline="0" cap="none" i="0" spc="-54" strike="noStrike" sz="5400" u="none">
          <a:solidFill>
            <a:schemeClr val="accent1"/>
          </a:solidFill>
          <a:uFillTx/>
          <a:latin typeface="Founders Grotesk Semibold"/>
          <a:ea typeface="Founders Grotesk Semibold"/>
          <a:cs typeface="Founders Grotesk Semibold"/>
          <a:sym typeface="Founders Grotesk Semibold"/>
        </a:defRPr>
      </a:lvl8pPr>
      <a:lvl9pPr marL="0" marR="0" indent="0" algn="l" defTabSz="817244" rtl="0" latinLnBrk="0">
        <a:lnSpc>
          <a:spcPct val="80000"/>
        </a:lnSpc>
        <a:spcBef>
          <a:spcPts val="0"/>
        </a:spcBef>
        <a:spcAft>
          <a:spcPts val="0"/>
        </a:spcAft>
        <a:buClrTx/>
        <a:buSzTx/>
        <a:buFontTx/>
        <a:buNone/>
        <a:tabLst/>
        <a:defRPr b="0" baseline="0" cap="none" i="0" spc="-54" strike="noStrike" sz="5400" u="none">
          <a:solidFill>
            <a:schemeClr val="accent1"/>
          </a:solidFill>
          <a:uFillTx/>
          <a:latin typeface="Founders Grotesk Semibold"/>
          <a:ea typeface="Founders Grotesk Semibold"/>
          <a:cs typeface="Founders Grotesk Semibold"/>
          <a:sym typeface="Founders Grotesk Semibold"/>
        </a:defRPr>
      </a:lvl9pPr>
    </p:bodyStyle>
    <p:otherStyle>
      <a:lvl1pPr marL="0" marR="0" indent="0" algn="r" defTabSz="825500" rtl="0" latinLnBrk="0">
        <a:lnSpc>
          <a:spcPct val="100000"/>
        </a:lnSpc>
        <a:spcBef>
          <a:spcPts val="0"/>
        </a:spcBef>
        <a:spcAft>
          <a:spcPts val="0"/>
        </a:spcAft>
        <a:buClrTx/>
        <a:buSzTx/>
        <a:buFontTx/>
        <a:buNone/>
        <a:tabLst/>
        <a:defRPr b="0" baseline="0" cap="none" i="0" spc="28" strike="noStrike" sz="2800" u="none">
          <a:solidFill>
            <a:schemeClr val="tx1"/>
          </a:solidFill>
          <a:uFillTx/>
          <a:latin typeface="+mn-lt"/>
          <a:ea typeface="+mn-ea"/>
          <a:cs typeface="+mn-cs"/>
          <a:sym typeface="Founders Grotesk Condensed"/>
        </a:defRPr>
      </a:lvl1pPr>
      <a:lvl2pPr marL="0" marR="0" indent="0" algn="r" defTabSz="825500" rtl="0" latinLnBrk="0">
        <a:lnSpc>
          <a:spcPct val="100000"/>
        </a:lnSpc>
        <a:spcBef>
          <a:spcPts val="0"/>
        </a:spcBef>
        <a:spcAft>
          <a:spcPts val="0"/>
        </a:spcAft>
        <a:buClrTx/>
        <a:buSzTx/>
        <a:buFontTx/>
        <a:buNone/>
        <a:tabLst/>
        <a:defRPr b="0" baseline="0" cap="none" i="0" spc="28" strike="noStrike" sz="2800" u="none">
          <a:solidFill>
            <a:schemeClr val="tx1"/>
          </a:solidFill>
          <a:uFillTx/>
          <a:latin typeface="+mn-lt"/>
          <a:ea typeface="+mn-ea"/>
          <a:cs typeface="+mn-cs"/>
          <a:sym typeface="Founders Grotesk Condensed"/>
        </a:defRPr>
      </a:lvl2pPr>
      <a:lvl3pPr marL="0" marR="0" indent="0" algn="r" defTabSz="825500" rtl="0" latinLnBrk="0">
        <a:lnSpc>
          <a:spcPct val="100000"/>
        </a:lnSpc>
        <a:spcBef>
          <a:spcPts val="0"/>
        </a:spcBef>
        <a:spcAft>
          <a:spcPts val="0"/>
        </a:spcAft>
        <a:buClrTx/>
        <a:buSzTx/>
        <a:buFontTx/>
        <a:buNone/>
        <a:tabLst/>
        <a:defRPr b="0" baseline="0" cap="none" i="0" spc="28" strike="noStrike" sz="2800" u="none">
          <a:solidFill>
            <a:schemeClr val="tx1"/>
          </a:solidFill>
          <a:uFillTx/>
          <a:latin typeface="+mn-lt"/>
          <a:ea typeface="+mn-ea"/>
          <a:cs typeface="+mn-cs"/>
          <a:sym typeface="Founders Grotesk Condensed"/>
        </a:defRPr>
      </a:lvl3pPr>
      <a:lvl4pPr marL="0" marR="0" indent="0" algn="r" defTabSz="825500" rtl="0" latinLnBrk="0">
        <a:lnSpc>
          <a:spcPct val="100000"/>
        </a:lnSpc>
        <a:spcBef>
          <a:spcPts val="0"/>
        </a:spcBef>
        <a:spcAft>
          <a:spcPts val="0"/>
        </a:spcAft>
        <a:buClrTx/>
        <a:buSzTx/>
        <a:buFontTx/>
        <a:buNone/>
        <a:tabLst/>
        <a:defRPr b="0" baseline="0" cap="none" i="0" spc="28" strike="noStrike" sz="2800" u="none">
          <a:solidFill>
            <a:schemeClr val="tx1"/>
          </a:solidFill>
          <a:uFillTx/>
          <a:latin typeface="+mn-lt"/>
          <a:ea typeface="+mn-ea"/>
          <a:cs typeface="+mn-cs"/>
          <a:sym typeface="Founders Grotesk Condensed"/>
        </a:defRPr>
      </a:lvl4pPr>
      <a:lvl5pPr marL="0" marR="0" indent="0" algn="r" defTabSz="825500" rtl="0" latinLnBrk="0">
        <a:lnSpc>
          <a:spcPct val="100000"/>
        </a:lnSpc>
        <a:spcBef>
          <a:spcPts val="0"/>
        </a:spcBef>
        <a:spcAft>
          <a:spcPts val="0"/>
        </a:spcAft>
        <a:buClrTx/>
        <a:buSzTx/>
        <a:buFontTx/>
        <a:buNone/>
        <a:tabLst/>
        <a:defRPr b="0" baseline="0" cap="none" i="0" spc="28" strike="noStrike" sz="2800" u="none">
          <a:solidFill>
            <a:schemeClr val="tx1"/>
          </a:solidFill>
          <a:uFillTx/>
          <a:latin typeface="+mn-lt"/>
          <a:ea typeface="+mn-ea"/>
          <a:cs typeface="+mn-cs"/>
          <a:sym typeface="Founders Grotesk Condensed"/>
        </a:defRPr>
      </a:lvl5pPr>
      <a:lvl6pPr marL="0" marR="0" indent="0" algn="r" defTabSz="825500" rtl="0" latinLnBrk="0">
        <a:lnSpc>
          <a:spcPct val="100000"/>
        </a:lnSpc>
        <a:spcBef>
          <a:spcPts val="0"/>
        </a:spcBef>
        <a:spcAft>
          <a:spcPts val="0"/>
        </a:spcAft>
        <a:buClrTx/>
        <a:buSzTx/>
        <a:buFontTx/>
        <a:buNone/>
        <a:tabLst/>
        <a:defRPr b="0" baseline="0" cap="none" i="0" spc="28" strike="noStrike" sz="2800" u="none">
          <a:solidFill>
            <a:schemeClr val="tx1"/>
          </a:solidFill>
          <a:uFillTx/>
          <a:latin typeface="+mn-lt"/>
          <a:ea typeface="+mn-ea"/>
          <a:cs typeface="+mn-cs"/>
          <a:sym typeface="Founders Grotesk Condensed"/>
        </a:defRPr>
      </a:lvl6pPr>
      <a:lvl7pPr marL="0" marR="0" indent="0" algn="r" defTabSz="825500" rtl="0" latinLnBrk="0">
        <a:lnSpc>
          <a:spcPct val="100000"/>
        </a:lnSpc>
        <a:spcBef>
          <a:spcPts val="0"/>
        </a:spcBef>
        <a:spcAft>
          <a:spcPts val="0"/>
        </a:spcAft>
        <a:buClrTx/>
        <a:buSzTx/>
        <a:buFontTx/>
        <a:buNone/>
        <a:tabLst/>
        <a:defRPr b="0" baseline="0" cap="none" i="0" spc="28" strike="noStrike" sz="2800" u="none">
          <a:solidFill>
            <a:schemeClr val="tx1"/>
          </a:solidFill>
          <a:uFillTx/>
          <a:latin typeface="+mn-lt"/>
          <a:ea typeface="+mn-ea"/>
          <a:cs typeface="+mn-cs"/>
          <a:sym typeface="Founders Grotesk Condensed"/>
        </a:defRPr>
      </a:lvl7pPr>
      <a:lvl8pPr marL="0" marR="0" indent="0" algn="r" defTabSz="825500" rtl="0" latinLnBrk="0">
        <a:lnSpc>
          <a:spcPct val="100000"/>
        </a:lnSpc>
        <a:spcBef>
          <a:spcPts val="0"/>
        </a:spcBef>
        <a:spcAft>
          <a:spcPts val="0"/>
        </a:spcAft>
        <a:buClrTx/>
        <a:buSzTx/>
        <a:buFontTx/>
        <a:buNone/>
        <a:tabLst/>
        <a:defRPr b="0" baseline="0" cap="none" i="0" spc="28" strike="noStrike" sz="2800" u="none">
          <a:solidFill>
            <a:schemeClr val="tx1"/>
          </a:solidFill>
          <a:uFillTx/>
          <a:latin typeface="+mn-lt"/>
          <a:ea typeface="+mn-ea"/>
          <a:cs typeface="+mn-cs"/>
          <a:sym typeface="Founders Grotesk Condensed"/>
        </a:defRPr>
      </a:lvl8pPr>
      <a:lvl9pPr marL="0" marR="0" indent="0" algn="r" defTabSz="825500" rtl="0" latinLnBrk="0">
        <a:lnSpc>
          <a:spcPct val="100000"/>
        </a:lnSpc>
        <a:spcBef>
          <a:spcPts val="0"/>
        </a:spcBef>
        <a:spcAft>
          <a:spcPts val="0"/>
        </a:spcAft>
        <a:buClrTx/>
        <a:buSzTx/>
        <a:buFontTx/>
        <a:buNone/>
        <a:tabLst/>
        <a:defRPr b="0" baseline="0" cap="none" i="0" spc="28" strike="noStrike" sz="2800" u="none">
          <a:solidFill>
            <a:schemeClr val="tx1"/>
          </a:solidFill>
          <a:uFillTx/>
          <a:latin typeface="+mn-lt"/>
          <a:ea typeface="+mn-ea"/>
          <a:cs typeface="+mn-cs"/>
          <a:sym typeface="Founders Grotesk Condensed"/>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s>

</file>

<file path=ppt/slides/_rels/slide11.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1.xml"/><Relationship Id="rId3" Type="http://schemas.openxmlformats.org/officeDocument/2006/relationships/image" Target="../media/image3.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s>

</file>

<file path=ppt/slides/_rels/slide13.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4.png"/><Relationship Id="rId4" Type="http://schemas.openxmlformats.org/officeDocument/2006/relationships/image" Target="../media/image6.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7.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1.tif"/><Relationship Id="rId6" Type="http://schemas.openxmlformats.org/officeDocument/2006/relationships/image" Target="../media/image8.png"/><Relationship Id="rId7" Type="http://schemas.openxmlformats.org/officeDocument/2006/relationships/image" Target="../media/image6.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1.tif"/><Relationship Id="rId6" Type="http://schemas.openxmlformats.org/officeDocument/2006/relationships/image" Target="../media/image9.png"/><Relationship Id="rId7" Type="http://schemas.openxmlformats.org/officeDocument/2006/relationships/image" Target="../media/image6.png"/><Relationship Id="rId8" Type="http://schemas.openxmlformats.org/officeDocument/2006/relationships/image" Target="../media/image10.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1.tif"/><Relationship Id="rId6" Type="http://schemas.openxmlformats.org/officeDocument/2006/relationships/image" Target="../media/image6.png"/><Relationship Id="rId7" Type="http://schemas.openxmlformats.org/officeDocument/2006/relationships/image" Target="../media/image10.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20.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1.tif"/><Relationship Id="rId6" Type="http://schemas.openxmlformats.org/officeDocument/2006/relationships/image" Target="../media/image6.png"/><Relationship Id="rId7" Type="http://schemas.openxmlformats.org/officeDocument/2006/relationships/image" Target="../media/image10.png"/></Relationships>

</file>

<file path=ppt/slides/_rels/slide21.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1.tif"/><Relationship Id="rId6" Type="http://schemas.openxmlformats.org/officeDocument/2006/relationships/image" Target="../media/image6.png"/><Relationship Id="rId7" Type="http://schemas.openxmlformats.org/officeDocument/2006/relationships/image" Target="../media/image10.png"/></Relationships>

</file>

<file path=ppt/slides/_rels/slide22.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1.tif"/><Relationship Id="rId6" Type="http://schemas.openxmlformats.org/officeDocument/2006/relationships/image" Target="../media/image11.png"/><Relationship Id="rId7" Type="http://schemas.openxmlformats.org/officeDocument/2006/relationships/image" Target="../media/image6.png"/><Relationship Id="rId8" Type="http://schemas.openxmlformats.org/officeDocument/2006/relationships/image" Target="../media/image10.png"/></Relationships>

</file>

<file path=ppt/slides/_rels/slide23.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1.tif"/><Relationship Id="rId6" Type="http://schemas.openxmlformats.org/officeDocument/2006/relationships/image" Target="../media/image12.png"/><Relationship Id="rId7" Type="http://schemas.openxmlformats.org/officeDocument/2006/relationships/image" Target="../media/image6.png"/><Relationship Id="rId8" Type="http://schemas.openxmlformats.org/officeDocument/2006/relationships/image" Target="../media/image10.png"/></Relationships>

</file>

<file path=ppt/slides/_rels/slide24.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image" Target="../media/image2.tif"/></Relationships>

</file>

<file path=ppt/slides/_rels/slide25.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1.tif"/><Relationship Id="rId6" Type="http://schemas.openxmlformats.org/officeDocument/2006/relationships/image" Target="../media/image6.png"/><Relationship Id="rId7" Type="http://schemas.openxmlformats.org/officeDocument/2006/relationships/image" Target="../media/image10.png"/></Relationships>

</file>

<file path=ppt/slides/_rels/slide26.xml.rels><?xml version="1.0" encoding="UTF-8"?>
<Relationships xmlns="http://schemas.openxmlformats.org/package/2006/relationships"><Relationship Id="rId1" Type="http://schemas.openxmlformats.org/officeDocument/2006/relationships/slideLayout" Target="../slideLayouts/slideLayout11.xml"/></Relationships>

</file>

<file path=ppt/slides/_rels/slide27.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 Id="rId3" Type="http://schemas.openxmlformats.org/officeDocument/2006/relationships/slide" Target="slide30.xml"/><Relationship Id="rId4" Type="http://schemas.openxmlformats.org/officeDocument/2006/relationships/image" Target="../media/image13.png"/><Relationship Id="rId5" Type="http://schemas.openxmlformats.org/officeDocument/2006/relationships/image" Target="../media/image14.png"/></Relationships>

</file>

<file path=ppt/slides/_rels/slide28.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 Id="rId3" Type="http://schemas.openxmlformats.org/officeDocument/2006/relationships/image" Target="../media/image15.png"/></Relationships>

</file>

<file path=ppt/slides/_rels/slide29.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hyperlink" Target="http://GitHub.com" TargetMode="External"/><Relationship Id="rId3" Type="http://schemas.openxmlformats.org/officeDocument/2006/relationships/image" Target="../media/image16.png"/><Relationship Id="rId4" Type="http://schemas.openxmlformats.org/officeDocument/2006/relationships/image" Target="../media/image17.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30.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8.png"/><Relationship Id="rId3" Type="http://schemas.openxmlformats.org/officeDocument/2006/relationships/image" Target="../media/image19.png"/></Relationships>

</file>

<file path=ppt/slides/_rels/slide31.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0.png"/></Relationships>

</file>

<file path=ppt/slides/_rels/slide32.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1.png"/></Relationships>

</file>

<file path=ppt/slides/_rels/slide33.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2.png"/></Relationships>

</file>

<file path=ppt/slides/_rels/slide34.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3.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1.png"/><Relationship Id="rId4" Type="http://schemas.openxmlformats.org/officeDocument/2006/relationships/image" Target="../media/image2.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1.png"/><Relationship Id="rId4" Type="http://schemas.openxmlformats.org/officeDocument/2006/relationships/image" Target="../media/image2.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1.png"/><Relationship Id="rId4" Type="http://schemas.openxmlformats.org/officeDocument/2006/relationships/image" Target="../media/image2.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1.png"/><Relationship Id="rId4" Type="http://schemas.openxmlformats.org/officeDocument/2006/relationships/image" Target="../media/image2.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1.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2" name="Author and Date"/>
          <p:cNvSpPr txBox="1"/>
          <p:nvPr>
            <p:ph type="subTitle" sz="quarter" idx="1"/>
          </p:nvPr>
        </p:nvSpPr>
        <p:spPr>
          <a:xfrm>
            <a:off x="571500" y="12269258"/>
            <a:ext cx="23235148" cy="555246"/>
          </a:xfrm>
          <a:prstGeom prst="rect">
            <a:avLst/>
          </a:prstGeom>
        </p:spPr>
        <p:txBody>
          <a:bodyPr/>
          <a:lstStyle/>
          <a:p>
            <a:pPr/>
          </a:p>
        </p:txBody>
      </p:sp>
      <p:sp>
        <p:nvSpPr>
          <p:cNvPr id="173" name="GIT Revision Control"/>
          <p:cNvSpPr txBox="1"/>
          <p:nvPr>
            <p:ph type="ctrTitle"/>
          </p:nvPr>
        </p:nvSpPr>
        <p:spPr>
          <a:xfrm>
            <a:off x="571500" y="9525885"/>
            <a:ext cx="23235148" cy="2647066"/>
          </a:xfrm>
          <a:prstGeom prst="rect">
            <a:avLst/>
          </a:prstGeom>
        </p:spPr>
        <p:txBody>
          <a:bodyPr/>
          <a:lstStyle/>
          <a:p>
            <a:pPr/>
            <a:r>
              <a:t>GIT Revision Control</a:t>
            </a:r>
          </a:p>
        </p:txBody>
      </p:sp>
      <p:sp>
        <p:nvSpPr>
          <p:cNvPr id="174" name="All engineering IS software engineering in disguise."/>
          <p:cNvSpPr txBox="1"/>
          <p:nvPr/>
        </p:nvSpPr>
        <p:spPr>
          <a:xfrm>
            <a:off x="571500" y="847716"/>
            <a:ext cx="23235148" cy="23241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lgn="l" defTabSz="825500">
              <a:lnSpc>
                <a:spcPct val="80000"/>
              </a:lnSpc>
              <a:spcBef>
                <a:spcPts val="0"/>
              </a:spcBef>
              <a:tabLst/>
              <a:defRPr spc="-100" sz="8000">
                <a:solidFill>
                  <a:schemeClr val="accent4"/>
                </a:solidFill>
                <a:latin typeface="Founders Grotesk"/>
                <a:ea typeface="Founders Grotesk"/>
                <a:cs typeface="Founders Grotesk"/>
                <a:sym typeface="Founders Grotesk"/>
              </a:defRPr>
            </a:lvl1pPr>
          </a:lstStyle>
          <a:p>
            <a:pPr/>
            <a:r>
              <a:t>All engineering IS software engineering in disguise.</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3" name="Author and Date"/>
          <p:cNvSpPr txBox="1"/>
          <p:nvPr>
            <p:ph type="body" sz="quarter" idx="1"/>
          </p:nvPr>
        </p:nvSpPr>
        <p:spPr>
          <a:xfrm>
            <a:off x="571500" y="12269258"/>
            <a:ext cx="23241000" cy="555246"/>
          </a:xfrm>
          <a:prstGeom prst="rect">
            <a:avLst/>
          </a:prstGeom>
        </p:spPr>
        <p:txBody>
          <a:bodyPr/>
          <a:lstStyle/>
          <a:p>
            <a:pPr/>
          </a:p>
        </p:txBody>
      </p:sp>
      <p:sp>
        <p:nvSpPr>
          <p:cNvPr id="394" name="Hand-in is in 10 mins!…"/>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Hand-in is in 10 mins!</a:t>
            </a:r>
            <a:endParaRPr spc="-42"/>
          </a:p>
          <a:p>
            <a:pPr/>
            <a:r>
              <a:t>You could spend hours opening all files to see which one.</a:t>
            </a:r>
            <a:endParaRPr spc="-42"/>
          </a:p>
          <a:p>
            <a:pPr/>
            <a:r>
              <a:t>If you do do this linux:Mac   sdiff  can compare files and show  what the differences are.</a:t>
            </a:r>
            <a:endParaRPr spc="-42"/>
          </a:p>
          <a:p>
            <a:pPr/>
            <a:r>
              <a:t>But don’t! This is the dark side! The force will not be with you.</a:t>
            </a:r>
          </a:p>
        </p:txBody>
      </p:sp>
      <p:sp>
        <p:nvSpPr>
          <p:cNvPr id="395" name="Whose/What files do you  hand in?"/>
          <p:cNvSpPr txBox="1"/>
          <p:nvPr>
            <p:ph type="title"/>
          </p:nvPr>
        </p:nvSpPr>
        <p:spPr>
          <a:xfrm>
            <a:off x="571500" y="652482"/>
            <a:ext cx="23241000" cy="1951018"/>
          </a:xfrm>
          <a:prstGeom prst="rect">
            <a:avLst/>
          </a:prstGeom>
        </p:spPr>
        <p:txBody>
          <a:bodyPr/>
          <a:lstStyle>
            <a:lvl1pPr>
              <a:defRPr spc="-300"/>
            </a:lvl1pPr>
          </a:lstStyle>
          <a:p>
            <a:pPr/>
            <a:r>
              <a:t>Whose/What files do you  hand in?</a:t>
            </a:r>
          </a:p>
        </p:txBody>
      </p:sp>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99" name="Git-Logo-2Color.svg" descr="Git-Logo-2Color.svg"/>
          <p:cNvPicPr>
            <a:picLocks noChangeAspect="1"/>
          </p:cNvPicPr>
          <p:nvPr/>
        </p:nvPicPr>
        <p:blipFill>
          <a:blip r:embed="rId3">
            <a:extLst/>
          </a:blip>
          <a:stretch>
            <a:fillRect/>
          </a:stretch>
        </p:blipFill>
        <p:spPr>
          <a:xfrm>
            <a:off x="6757156" y="4601569"/>
            <a:ext cx="9174563" cy="3853826"/>
          </a:xfrm>
          <a:prstGeom prst="rect">
            <a:avLst/>
          </a:prstGeom>
          <a:ln w="12700">
            <a:miter lim="400000"/>
          </a:ln>
        </p:spPr>
      </p:pic>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3" name="Author and Date"/>
          <p:cNvSpPr txBox="1"/>
          <p:nvPr>
            <p:ph type="body" sz="quarter" idx="1"/>
          </p:nvPr>
        </p:nvSpPr>
        <p:spPr>
          <a:xfrm>
            <a:off x="571500" y="12269258"/>
            <a:ext cx="23241000" cy="555246"/>
          </a:xfrm>
          <a:prstGeom prst="rect">
            <a:avLst/>
          </a:prstGeom>
        </p:spPr>
        <p:txBody>
          <a:bodyPr/>
          <a:lstStyle/>
          <a:p>
            <a:pPr/>
          </a:p>
        </p:txBody>
      </p:sp>
      <p:sp>
        <p:nvSpPr>
          <p:cNvPr id="404" name="The simplest way GIT helps is to get STUFF!…"/>
          <p:cNvSpPr txBox="1"/>
          <p:nvPr>
            <p:ph type="body" idx="21"/>
          </p:nvPr>
        </p:nvSpPr>
        <p:spPr>
          <a:xfrm>
            <a:off x="571500" y="2418434"/>
            <a:ext cx="23241000" cy="6822259"/>
          </a:xfrm>
          <a:prstGeom prst="rect">
            <a:avLst/>
          </a:prstGeom>
          <a:extLst>
            <a:ext uri="{C572A759-6A51-4108-AA02-DFA0A04FC94B}">
              <ma14:wrappingTextBoxFlag xmlns:ma14="http://schemas.microsoft.com/office/mac/drawingml/2011/main" val="1"/>
            </a:ext>
          </a:extLst>
        </p:spPr>
        <p:txBody>
          <a:bodyPr/>
          <a:lstStyle/>
          <a:p>
            <a:pPr>
              <a:defRPr sz="3800">
                <a:latin typeface="Monaco"/>
                <a:ea typeface="Monaco"/>
                <a:cs typeface="Monaco"/>
                <a:sym typeface="Monaco"/>
              </a:defRPr>
            </a:pPr>
            <a:r>
              <a:t>The simplest way GIT helps is to get STUFF!</a:t>
            </a:r>
            <a:endParaRPr spc="-38"/>
          </a:p>
          <a:p>
            <a:pPr lvl="1" marL="914400" indent="-457200" defTabSz="825500">
              <a:spcBef>
                <a:spcPts val="3600"/>
              </a:spcBef>
              <a:buClr>
                <a:schemeClr val="accent1"/>
              </a:buClr>
              <a:buSzPct val="100000"/>
              <a:buChar char="•"/>
              <a:defRPr spc="-100" sz="3800">
                <a:solidFill>
                  <a:srgbClr val="000000"/>
                </a:solidFill>
                <a:latin typeface="Monaco"/>
                <a:ea typeface="Monaco"/>
                <a:cs typeface="Monaco"/>
                <a:sym typeface="Monaco"/>
              </a:defRPr>
            </a:pPr>
            <a:r>
              <a:t>Most useful libraries you need for Arduino/Python/C/C++ are on the Web.</a:t>
            </a:r>
            <a:endParaRPr spc="-38"/>
          </a:p>
          <a:p>
            <a:pPr lvl="1" marL="914400" indent="-457200" defTabSz="825500">
              <a:spcBef>
                <a:spcPts val="3600"/>
              </a:spcBef>
              <a:buClr>
                <a:schemeClr val="accent1"/>
              </a:buClr>
              <a:buSzPct val="100000"/>
              <a:buChar char="•"/>
              <a:defRPr spc="-100" sz="3800">
                <a:solidFill>
                  <a:srgbClr val="000000"/>
                </a:solidFill>
                <a:latin typeface="Monaco"/>
                <a:ea typeface="Monaco"/>
                <a:cs typeface="Monaco"/>
                <a:sym typeface="Monaco"/>
              </a:defRPr>
            </a:pPr>
            <a:r>
              <a:t>They usually come  with many files and directories</a:t>
            </a:r>
            <a:endParaRPr spc="-38"/>
          </a:p>
          <a:p>
            <a:pPr lvl="1" marL="914400" indent="-457200" defTabSz="825500">
              <a:spcBef>
                <a:spcPts val="3600"/>
              </a:spcBef>
              <a:buClr>
                <a:schemeClr val="accent1"/>
              </a:buClr>
              <a:buSzPct val="100000"/>
              <a:buChar char="•"/>
              <a:defRPr spc="-100" sz="3800">
                <a:solidFill>
                  <a:srgbClr val="000000"/>
                </a:solidFill>
                <a:latin typeface="Monaco"/>
                <a:ea typeface="Monaco"/>
                <a:cs typeface="Monaco"/>
                <a:sym typeface="Monaco"/>
              </a:defRPr>
            </a:pPr>
            <a:r>
              <a:t>They often change over time … bug fixes and enhancements</a:t>
            </a:r>
            <a:endParaRPr spc="-38"/>
          </a:p>
          <a:p>
            <a:pPr lvl="1" marL="914400" indent="-457200" defTabSz="825500">
              <a:spcBef>
                <a:spcPts val="3600"/>
              </a:spcBef>
              <a:buClr>
                <a:schemeClr val="accent1"/>
              </a:buClr>
              <a:buSzPct val="100000"/>
              <a:buChar char="•"/>
              <a:defRPr spc="-100" sz="3800">
                <a:solidFill>
                  <a:srgbClr val="000000"/>
                </a:solidFill>
                <a:latin typeface="Monaco"/>
                <a:ea typeface="Monaco"/>
                <a:cs typeface="Monaco"/>
                <a:sym typeface="Monaco"/>
              </a:defRPr>
            </a:pPr>
            <a:r>
              <a:t>Note the suffix .git   </a:t>
            </a:r>
            <a:endParaRPr spc="-38"/>
          </a:p>
          <a:p>
            <a:pPr lvl="1" marL="914400" indent="-457200" defTabSz="825500">
              <a:spcBef>
                <a:spcPts val="3600"/>
              </a:spcBef>
              <a:buClr>
                <a:schemeClr val="accent1"/>
              </a:buClr>
              <a:buSzPct val="100000"/>
              <a:buChar char="•"/>
              <a:defRPr spc="-100" sz="3800">
                <a:solidFill>
                  <a:srgbClr val="000000"/>
                </a:solidFill>
                <a:latin typeface="Monaco"/>
                <a:ea typeface="Monaco"/>
                <a:cs typeface="Monaco"/>
                <a:sym typeface="Monaco"/>
              </a:defRPr>
            </a:pPr>
            <a:r>
              <a:t>To just download  to your computer…</a:t>
            </a:r>
            <a:endParaRPr spc="-38"/>
          </a:p>
          <a:p>
            <a:pPr>
              <a:defRPr sz="3800">
                <a:latin typeface="Monaco"/>
                <a:ea typeface="Monaco"/>
                <a:cs typeface="Monaco"/>
                <a:sym typeface="Monaco"/>
              </a:defRPr>
            </a:pPr>
            <a:r>
              <a:t>C:&gt; </a:t>
            </a:r>
            <a:r>
              <a:rPr sz="4800">
                <a:solidFill>
                  <a:srgbClr val="2840FF"/>
                </a:solidFill>
                <a:latin typeface="Menlo Regular"/>
                <a:ea typeface="Menlo Regular"/>
                <a:cs typeface="Menlo Regular"/>
                <a:sym typeface="Menlo Regular"/>
              </a:rPr>
              <a:t>git clone https://github.com/micropython/micropython.git</a:t>
            </a:r>
          </a:p>
        </p:txBody>
      </p:sp>
      <p:sp>
        <p:nvSpPr>
          <p:cNvPr id="405" name="How does GIT help?"/>
          <p:cNvSpPr txBox="1"/>
          <p:nvPr>
            <p:ph type="title"/>
          </p:nvPr>
        </p:nvSpPr>
        <p:spPr>
          <a:xfrm>
            <a:off x="571500" y="652482"/>
            <a:ext cx="23241000" cy="1951018"/>
          </a:xfrm>
          <a:prstGeom prst="rect">
            <a:avLst/>
          </a:prstGeom>
        </p:spPr>
        <p:txBody>
          <a:bodyPr/>
          <a:lstStyle>
            <a:lvl1pPr>
              <a:defRPr spc="-300"/>
            </a:lvl1pPr>
          </a:lstStyle>
          <a:p>
            <a:pPr/>
            <a:r>
              <a:t>How does GIT help?</a:t>
            </a: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9" name="Author and Date"/>
          <p:cNvSpPr txBox="1"/>
          <p:nvPr>
            <p:ph type="body" sz="quarter" idx="1"/>
          </p:nvPr>
        </p:nvSpPr>
        <p:spPr>
          <a:xfrm>
            <a:off x="571500" y="12269258"/>
            <a:ext cx="23241000" cy="555246"/>
          </a:xfrm>
          <a:prstGeom prst="rect">
            <a:avLst/>
          </a:prstGeom>
        </p:spPr>
        <p:txBody>
          <a:bodyPr/>
          <a:lstStyle/>
          <a:p>
            <a:pPr/>
          </a:p>
        </p:txBody>
      </p:sp>
      <p:sp>
        <p:nvSpPr>
          <p:cNvPr id="410" name="git  init mkpie"/>
          <p:cNvSpPr txBox="1"/>
          <p:nvPr>
            <p:ph type="title"/>
          </p:nvPr>
        </p:nvSpPr>
        <p:spPr>
          <a:xfrm>
            <a:off x="397603" y="652481"/>
            <a:ext cx="23241004" cy="1951021"/>
          </a:xfrm>
          <a:prstGeom prst="rect">
            <a:avLst/>
          </a:prstGeom>
        </p:spPr>
        <p:txBody>
          <a:bodyPr/>
          <a:lstStyle>
            <a:lvl1pPr>
              <a:defRPr spc="-300"/>
            </a:lvl1pPr>
          </a:lstStyle>
          <a:p>
            <a:pPr/>
            <a:r>
              <a:t>git  init mkpie</a:t>
            </a:r>
          </a:p>
        </p:txBody>
      </p:sp>
      <p:grpSp>
        <p:nvGrpSpPr>
          <p:cNvPr id="413" name="mkPie"/>
          <p:cNvGrpSpPr/>
          <p:nvPr/>
        </p:nvGrpSpPr>
        <p:grpSpPr>
          <a:xfrm>
            <a:off x="698197" y="3098315"/>
            <a:ext cx="1771460" cy="1322533"/>
            <a:chOff x="0" y="0"/>
            <a:chExt cx="1771458" cy="1322531"/>
          </a:xfrm>
        </p:grpSpPr>
        <p:sp>
          <p:nvSpPr>
            <p:cNvPr id="411" name="Rounded Rectangle"/>
            <p:cNvSpPr/>
            <p:nvPr/>
          </p:nvSpPr>
          <p:spPr>
            <a:xfrm>
              <a:off x="0" y="0"/>
              <a:ext cx="1771459" cy="1322532"/>
            </a:xfrm>
            <a:prstGeom prst="roundRect">
              <a:avLst>
                <a:gd name="adj" fmla="val 14404"/>
              </a:avLst>
            </a:prstGeom>
            <a:solidFill>
              <a:srgbClr val="FFFFFF"/>
            </a:solidFill>
            <a:ln w="63500" cap="flat">
              <a:solidFill>
                <a:srgbClr val="000000"/>
              </a:solidFill>
              <a:prstDash val="solid"/>
              <a:miter lim="400000"/>
            </a:ln>
            <a:effectLst/>
          </p:spPr>
          <p:txBody>
            <a:bodyPr wrap="square" lIns="50800" tIns="50800" rIns="50800" bIns="50800" numCol="1" anchor="ctr">
              <a:noAutofit/>
            </a:bodyPr>
            <a:lstStyle/>
            <a:p>
              <a:pPr defTabSz="457200">
                <a:lnSpc>
                  <a:spcPct val="117999"/>
                </a:lnSpc>
                <a:spcBef>
                  <a:spcPts val="0"/>
                </a:spcBef>
                <a:tabLst/>
                <a:defRPr spc="0" sz="2900">
                  <a:solidFill>
                    <a:srgbClr val="000000"/>
                  </a:solidFill>
                  <a:latin typeface="Monaco"/>
                  <a:ea typeface="Monaco"/>
                  <a:cs typeface="Monaco"/>
                  <a:sym typeface="Monaco"/>
                </a:defRPr>
              </a:pPr>
            </a:p>
          </p:txBody>
        </p:sp>
        <p:sp>
          <p:nvSpPr>
            <p:cNvPr id="412" name="mkPie"/>
            <p:cNvSpPr txBox="1"/>
            <p:nvPr/>
          </p:nvSpPr>
          <p:spPr>
            <a:xfrm>
              <a:off x="87544" y="102577"/>
              <a:ext cx="1596370" cy="111737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defTabSz="457200">
                <a:lnSpc>
                  <a:spcPct val="117999"/>
                </a:lnSpc>
                <a:spcBef>
                  <a:spcPts val="0"/>
                </a:spcBef>
                <a:tabLst/>
                <a:defRPr spc="0" sz="2900">
                  <a:solidFill>
                    <a:srgbClr val="000000"/>
                  </a:solidFill>
                  <a:latin typeface="Monaco"/>
                  <a:ea typeface="Monaco"/>
                  <a:cs typeface="Monaco"/>
                  <a:sym typeface="Monaco"/>
                </a:defRPr>
              </a:lvl1pPr>
            </a:lstStyle>
            <a:p>
              <a:pPr/>
              <a:r>
                <a:t>mkPie</a:t>
              </a:r>
            </a:p>
          </p:txBody>
        </p:sp>
      </p:grpSp>
      <p:grpSp>
        <p:nvGrpSpPr>
          <p:cNvPr id="416" name="Rectangle"/>
          <p:cNvGrpSpPr/>
          <p:nvPr/>
        </p:nvGrpSpPr>
        <p:grpSpPr>
          <a:xfrm>
            <a:off x="650965" y="3673566"/>
            <a:ext cx="7923584" cy="7525626"/>
            <a:chOff x="0" y="-1"/>
            <a:chExt cx="7923583" cy="7525625"/>
          </a:xfrm>
        </p:grpSpPr>
        <p:sp>
          <p:nvSpPr>
            <p:cNvPr id="414" name="Rectangle"/>
            <p:cNvSpPr/>
            <p:nvPr/>
          </p:nvSpPr>
          <p:spPr>
            <a:xfrm>
              <a:off x="38100" y="38098"/>
              <a:ext cx="7847385" cy="7449426"/>
            </a:xfrm>
            <a:prstGeom prst="rect">
              <a:avLst/>
            </a:prstGeom>
            <a:solidFill>
              <a:srgbClr val="FFFFFF"/>
            </a:solidFill>
            <a:ln w="12700" cap="flat">
              <a:noFill/>
              <a:miter lim="400000"/>
            </a:ln>
            <a:effectLst/>
          </p:spPr>
          <p:txBody>
            <a:bodyPr wrap="square" lIns="50800" tIns="50800" rIns="50800" bIns="50800" numCol="1" anchor="ctr">
              <a:noAutofit/>
            </a:bodyPr>
            <a:lstStyle/>
            <a:p>
              <a:pPr>
                <a:spcBef>
                  <a:spcPts val="0"/>
                </a:spcBef>
                <a:tabLst/>
                <a:defRPr b="1" cap="all" spc="156">
                  <a:solidFill>
                    <a:srgbClr val="FFFFFF"/>
                  </a:solidFill>
                  <a:latin typeface="Founders Grotesk Condensed"/>
                  <a:ea typeface="Founders Grotesk Condensed"/>
                  <a:cs typeface="Founders Grotesk Condensed"/>
                  <a:sym typeface="Founders Grotesk Condensed"/>
                </a:defRPr>
              </a:pPr>
            </a:p>
          </p:txBody>
        </p:sp>
        <p:pic>
          <p:nvPicPr>
            <p:cNvPr id="415" name="Rectangle Rectangle" descr="Rectangle Rectangle"/>
            <p:cNvPicPr>
              <a:picLocks noChangeAspect="1"/>
            </p:cNvPicPr>
            <p:nvPr/>
          </p:nvPicPr>
          <p:blipFill>
            <a:blip r:embed="rId3">
              <a:extLst/>
            </a:blip>
            <a:stretch>
              <a:fillRect/>
            </a:stretch>
          </p:blipFill>
          <p:spPr>
            <a:xfrm>
              <a:off x="0" y="-2"/>
              <a:ext cx="7923584" cy="7525626"/>
            </a:xfrm>
            <a:prstGeom prst="rect">
              <a:avLst/>
            </a:prstGeom>
            <a:ln w="12700" cap="flat">
              <a:noFill/>
              <a:miter lim="400000"/>
            </a:ln>
            <a:effectLst/>
          </p:spPr>
        </p:pic>
      </p:grpSp>
      <p:grpSp>
        <p:nvGrpSpPr>
          <p:cNvPr id="419" name=".git"/>
          <p:cNvGrpSpPr/>
          <p:nvPr/>
        </p:nvGrpSpPr>
        <p:grpSpPr>
          <a:xfrm>
            <a:off x="5848841" y="3966450"/>
            <a:ext cx="1771461" cy="1322533"/>
            <a:chOff x="0" y="0"/>
            <a:chExt cx="1771460" cy="1322531"/>
          </a:xfrm>
        </p:grpSpPr>
        <p:sp>
          <p:nvSpPr>
            <p:cNvPr id="417" name="Rounded Rectangle"/>
            <p:cNvSpPr/>
            <p:nvPr/>
          </p:nvSpPr>
          <p:spPr>
            <a:xfrm>
              <a:off x="0" y="0"/>
              <a:ext cx="1771461" cy="1322532"/>
            </a:xfrm>
            <a:prstGeom prst="roundRect">
              <a:avLst>
                <a:gd name="adj" fmla="val 14404"/>
              </a:avLst>
            </a:prstGeom>
            <a:solidFill>
              <a:srgbClr val="FFFFFF"/>
            </a:solidFill>
            <a:ln w="63500" cap="flat">
              <a:solidFill>
                <a:srgbClr val="000000"/>
              </a:solidFill>
              <a:prstDash val="solid"/>
              <a:miter lim="400000"/>
            </a:ln>
            <a:effectLst/>
          </p:spPr>
          <p:txBody>
            <a:bodyPr wrap="square" lIns="50800" tIns="50800" rIns="50800" bIns="50800" numCol="1" anchor="ctr">
              <a:noAutofit/>
            </a:bodyPr>
            <a:lstStyle/>
            <a:p>
              <a:pPr defTabSz="457200">
                <a:lnSpc>
                  <a:spcPct val="117999"/>
                </a:lnSpc>
                <a:spcBef>
                  <a:spcPts val="0"/>
                </a:spcBef>
                <a:tabLst/>
                <a:defRPr spc="0" sz="2900">
                  <a:solidFill>
                    <a:srgbClr val="000000"/>
                  </a:solidFill>
                  <a:latin typeface="Monaco"/>
                  <a:ea typeface="Monaco"/>
                  <a:cs typeface="Monaco"/>
                  <a:sym typeface="Monaco"/>
                </a:defRPr>
              </a:pPr>
            </a:p>
          </p:txBody>
        </p:sp>
        <p:sp>
          <p:nvSpPr>
            <p:cNvPr id="418" name=".git"/>
            <p:cNvSpPr txBox="1"/>
            <p:nvPr/>
          </p:nvSpPr>
          <p:spPr>
            <a:xfrm>
              <a:off x="87544" y="102577"/>
              <a:ext cx="1596372" cy="111737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defTabSz="457200">
                <a:lnSpc>
                  <a:spcPct val="117999"/>
                </a:lnSpc>
                <a:spcBef>
                  <a:spcPts val="0"/>
                </a:spcBef>
                <a:tabLst/>
                <a:defRPr spc="0" sz="2900">
                  <a:solidFill>
                    <a:srgbClr val="000000"/>
                  </a:solidFill>
                  <a:latin typeface="Monaco"/>
                  <a:ea typeface="Monaco"/>
                  <a:cs typeface="Monaco"/>
                  <a:sym typeface="Monaco"/>
                </a:defRPr>
              </a:lvl1pPr>
            </a:lstStyle>
            <a:p>
              <a:pPr/>
              <a:r>
                <a:t>.git</a:t>
              </a:r>
            </a:p>
          </p:txBody>
        </p:sp>
      </p:grpSp>
      <p:grpSp>
        <p:nvGrpSpPr>
          <p:cNvPr id="422" name="Rectangle"/>
          <p:cNvGrpSpPr/>
          <p:nvPr/>
        </p:nvGrpSpPr>
        <p:grpSpPr>
          <a:xfrm>
            <a:off x="5801609" y="4541703"/>
            <a:ext cx="2596755" cy="2128000"/>
            <a:chOff x="0" y="0"/>
            <a:chExt cx="2596754" cy="2127998"/>
          </a:xfrm>
        </p:grpSpPr>
        <p:sp>
          <p:nvSpPr>
            <p:cNvPr id="420" name="Rectangle"/>
            <p:cNvSpPr/>
            <p:nvPr/>
          </p:nvSpPr>
          <p:spPr>
            <a:xfrm>
              <a:off x="38100" y="38100"/>
              <a:ext cx="2520554" cy="2051800"/>
            </a:xfrm>
            <a:prstGeom prst="rect">
              <a:avLst/>
            </a:prstGeom>
            <a:solidFill>
              <a:srgbClr val="FFFFFF"/>
            </a:solidFill>
            <a:ln w="12700" cap="flat">
              <a:noFill/>
              <a:miter lim="400000"/>
            </a:ln>
            <a:effectLst/>
          </p:spPr>
          <p:txBody>
            <a:bodyPr wrap="square" lIns="50800" tIns="50800" rIns="50800" bIns="50800" numCol="1" anchor="ctr">
              <a:noAutofit/>
            </a:bodyPr>
            <a:lstStyle/>
            <a:p>
              <a:pPr>
                <a:spcBef>
                  <a:spcPts val="0"/>
                </a:spcBef>
                <a:tabLst/>
                <a:defRPr b="1" cap="all" spc="156">
                  <a:solidFill>
                    <a:srgbClr val="FFFFFF"/>
                  </a:solidFill>
                  <a:latin typeface="Founders Grotesk Condensed"/>
                  <a:ea typeface="Founders Grotesk Condensed"/>
                  <a:cs typeface="Founders Grotesk Condensed"/>
                  <a:sym typeface="Founders Grotesk Condensed"/>
                </a:defRPr>
              </a:pPr>
            </a:p>
          </p:txBody>
        </p:sp>
        <p:pic>
          <p:nvPicPr>
            <p:cNvPr id="421" name="Rectangle Rectangle" descr="Rectangle Rectangle"/>
            <p:cNvPicPr>
              <a:picLocks noChangeAspect="1"/>
            </p:cNvPicPr>
            <p:nvPr/>
          </p:nvPicPr>
          <p:blipFill>
            <a:blip r:embed="rId4">
              <a:extLst/>
            </a:blip>
            <a:stretch>
              <a:fillRect/>
            </a:stretch>
          </p:blipFill>
          <p:spPr>
            <a:xfrm>
              <a:off x="-1" y="0"/>
              <a:ext cx="2596756" cy="2128000"/>
            </a:xfrm>
            <a:prstGeom prst="rect">
              <a:avLst/>
            </a:prstGeom>
            <a:ln w="12700" cap="flat">
              <a:noFill/>
              <a:miter lim="400000"/>
            </a:ln>
            <a:effectLst/>
          </p:spPr>
        </p:pic>
      </p:grpSp>
      <p:pic>
        <p:nvPicPr>
          <p:cNvPr id="423" name="Rounded Rectangle Rounded rectangle" descr="Rounded Rectangle Rounded rectangle"/>
          <p:cNvPicPr>
            <a:picLocks noChangeAspect="1"/>
          </p:cNvPicPr>
          <p:nvPr/>
        </p:nvPicPr>
        <p:blipFill>
          <a:blip r:embed="rId5">
            <a:extLst/>
          </a:blip>
          <a:stretch>
            <a:fillRect/>
          </a:stretch>
        </p:blipFill>
        <p:spPr>
          <a:xfrm>
            <a:off x="227913" y="2915772"/>
            <a:ext cx="9443459" cy="8806911"/>
          </a:xfrm>
          <a:prstGeom prst="rect">
            <a:avLst/>
          </a:prstGeom>
          <a:ln w="12700">
            <a:miter lim="400000"/>
          </a:ln>
        </p:spPr>
      </p:pic>
      <p:sp>
        <p:nvSpPr>
          <p:cNvPr id="424" name="Me"/>
          <p:cNvSpPr txBox="1"/>
          <p:nvPr/>
        </p:nvSpPr>
        <p:spPr>
          <a:xfrm>
            <a:off x="1454751" y="2193498"/>
            <a:ext cx="879388" cy="79464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pc="129" sz="4300">
                <a:solidFill>
                  <a:schemeClr val="accent1"/>
                </a:solidFill>
                <a:latin typeface="Founders Grotesk Text"/>
                <a:ea typeface="Founders Grotesk Text"/>
                <a:cs typeface="Founders Grotesk Text"/>
                <a:sym typeface="Founders Grotesk Text"/>
              </a:defRPr>
            </a:lvl1pPr>
          </a:lstStyle>
          <a:p>
            <a:pPr/>
            <a:r>
              <a:t>Me</a:t>
            </a:r>
          </a:p>
        </p:txBody>
      </p:sp>
      <p:sp>
        <p:nvSpPr>
          <p:cNvPr id="425" name="Me"/>
          <p:cNvSpPr txBox="1"/>
          <p:nvPr/>
        </p:nvSpPr>
        <p:spPr>
          <a:xfrm>
            <a:off x="1454751" y="2193498"/>
            <a:ext cx="879388" cy="79464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pc="129" sz="4300">
                <a:solidFill>
                  <a:schemeClr val="accent1"/>
                </a:solidFill>
                <a:latin typeface="Founders Grotesk Text"/>
                <a:ea typeface="Founders Grotesk Text"/>
                <a:cs typeface="Founders Grotesk Text"/>
                <a:sym typeface="Founders Grotesk Text"/>
              </a:defRPr>
            </a:lvl1pPr>
          </a:lstStyle>
          <a:p>
            <a:pPr/>
            <a:r>
              <a:t>Me</a:t>
            </a:r>
          </a:p>
        </p:txBody>
      </p:sp>
    </p:spTree>
  </p:cSld>
  <p:clrMapOvr>
    <a:masterClrMapping/>
  </p:clrMapOvr>
  <mc:AlternateContent xmlns:mc="http://schemas.openxmlformats.org/markup-compatibility/2006">
    <mc:Choice xmlns:p14="http://schemas.microsoft.com/office/powerpoint/2010/main" Requires="p14">
      <p:transition spd="slow" advClick="1" p14:dur="1200">
        <p:fade/>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9" name="Author and Date"/>
          <p:cNvSpPr txBox="1"/>
          <p:nvPr>
            <p:ph type="body" sz="quarter" idx="1"/>
          </p:nvPr>
        </p:nvSpPr>
        <p:spPr>
          <a:xfrm>
            <a:off x="571500" y="12269258"/>
            <a:ext cx="23241000" cy="555246"/>
          </a:xfrm>
          <a:prstGeom prst="rect">
            <a:avLst/>
          </a:prstGeom>
        </p:spPr>
        <p:txBody>
          <a:bodyPr/>
          <a:lstStyle/>
          <a:p>
            <a:pPr/>
          </a:p>
        </p:txBody>
      </p:sp>
      <p:sp>
        <p:nvSpPr>
          <p:cNvPr id="430" name="git  init mkpie"/>
          <p:cNvSpPr txBox="1"/>
          <p:nvPr>
            <p:ph type="title"/>
          </p:nvPr>
        </p:nvSpPr>
        <p:spPr>
          <a:xfrm>
            <a:off x="397603" y="652481"/>
            <a:ext cx="23241004" cy="1951021"/>
          </a:xfrm>
          <a:prstGeom prst="rect">
            <a:avLst/>
          </a:prstGeom>
        </p:spPr>
        <p:txBody>
          <a:bodyPr/>
          <a:lstStyle>
            <a:lvl1pPr>
              <a:defRPr spc="-300"/>
            </a:lvl1pPr>
          </a:lstStyle>
          <a:p>
            <a:pPr/>
            <a:r>
              <a:t>git  init mkpie</a:t>
            </a:r>
          </a:p>
        </p:txBody>
      </p:sp>
      <p:grpSp>
        <p:nvGrpSpPr>
          <p:cNvPr id="433" name="mkPie"/>
          <p:cNvGrpSpPr/>
          <p:nvPr/>
        </p:nvGrpSpPr>
        <p:grpSpPr>
          <a:xfrm>
            <a:off x="698197" y="3098315"/>
            <a:ext cx="1771460" cy="1322533"/>
            <a:chOff x="0" y="0"/>
            <a:chExt cx="1771458" cy="1322531"/>
          </a:xfrm>
        </p:grpSpPr>
        <p:sp>
          <p:nvSpPr>
            <p:cNvPr id="431" name="Rounded Rectangle"/>
            <p:cNvSpPr/>
            <p:nvPr/>
          </p:nvSpPr>
          <p:spPr>
            <a:xfrm>
              <a:off x="0" y="0"/>
              <a:ext cx="1771459" cy="1322532"/>
            </a:xfrm>
            <a:prstGeom prst="roundRect">
              <a:avLst>
                <a:gd name="adj" fmla="val 14404"/>
              </a:avLst>
            </a:prstGeom>
            <a:solidFill>
              <a:srgbClr val="FFFFFF"/>
            </a:solidFill>
            <a:ln w="63500" cap="flat">
              <a:solidFill>
                <a:srgbClr val="000000"/>
              </a:solidFill>
              <a:prstDash val="solid"/>
              <a:miter lim="400000"/>
            </a:ln>
            <a:effectLst/>
          </p:spPr>
          <p:txBody>
            <a:bodyPr wrap="square" lIns="50800" tIns="50800" rIns="50800" bIns="50800" numCol="1" anchor="ctr">
              <a:noAutofit/>
            </a:bodyPr>
            <a:lstStyle/>
            <a:p>
              <a:pPr defTabSz="457200">
                <a:lnSpc>
                  <a:spcPct val="117999"/>
                </a:lnSpc>
                <a:spcBef>
                  <a:spcPts val="0"/>
                </a:spcBef>
                <a:tabLst/>
                <a:defRPr spc="0" sz="2900">
                  <a:solidFill>
                    <a:srgbClr val="000000"/>
                  </a:solidFill>
                  <a:latin typeface="Monaco"/>
                  <a:ea typeface="Monaco"/>
                  <a:cs typeface="Monaco"/>
                  <a:sym typeface="Monaco"/>
                </a:defRPr>
              </a:pPr>
            </a:p>
          </p:txBody>
        </p:sp>
        <p:sp>
          <p:nvSpPr>
            <p:cNvPr id="432" name="mkPie"/>
            <p:cNvSpPr txBox="1"/>
            <p:nvPr/>
          </p:nvSpPr>
          <p:spPr>
            <a:xfrm>
              <a:off x="87544" y="102577"/>
              <a:ext cx="1596370" cy="111737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defTabSz="457200">
                <a:lnSpc>
                  <a:spcPct val="117999"/>
                </a:lnSpc>
                <a:spcBef>
                  <a:spcPts val="0"/>
                </a:spcBef>
                <a:tabLst/>
                <a:defRPr spc="0" sz="2900">
                  <a:solidFill>
                    <a:srgbClr val="000000"/>
                  </a:solidFill>
                  <a:latin typeface="Monaco"/>
                  <a:ea typeface="Monaco"/>
                  <a:cs typeface="Monaco"/>
                  <a:sym typeface="Monaco"/>
                </a:defRPr>
              </a:lvl1pPr>
            </a:lstStyle>
            <a:p>
              <a:pPr/>
              <a:r>
                <a:t>mkPie</a:t>
              </a:r>
            </a:p>
          </p:txBody>
        </p:sp>
      </p:grpSp>
      <p:grpSp>
        <p:nvGrpSpPr>
          <p:cNvPr id="436" name="Rectangle"/>
          <p:cNvGrpSpPr/>
          <p:nvPr/>
        </p:nvGrpSpPr>
        <p:grpSpPr>
          <a:xfrm>
            <a:off x="650965" y="3673566"/>
            <a:ext cx="7923584" cy="7525626"/>
            <a:chOff x="0" y="-1"/>
            <a:chExt cx="7923583" cy="7525625"/>
          </a:xfrm>
        </p:grpSpPr>
        <p:sp>
          <p:nvSpPr>
            <p:cNvPr id="434" name="Rectangle"/>
            <p:cNvSpPr/>
            <p:nvPr/>
          </p:nvSpPr>
          <p:spPr>
            <a:xfrm>
              <a:off x="38100" y="38098"/>
              <a:ext cx="7847385" cy="7449426"/>
            </a:xfrm>
            <a:prstGeom prst="rect">
              <a:avLst/>
            </a:prstGeom>
            <a:solidFill>
              <a:srgbClr val="FFFFFF"/>
            </a:solidFill>
            <a:ln w="12700" cap="flat">
              <a:noFill/>
              <a:miter lim="400000"/>
            </a:ln>
            <a:effectLst/>
          </p:spPr>
          <p:txBody>
            <a:bodyPr wrap="square" lIns="50800" tIns="50800" rIns="50800" bIns="50800" numCol="1" anchor="ctr">
              <a:noAutofit/>
            </a:bodyPr>
            <a:lstStyle/>
            <a:p>
              <a:pPr>
                <a:spcBef>
                  <a:spcPts val="0"/>
                </a:spcBef>
                <a:tabLst/>
                <a:defRPr b="1" cap="all" spc="156">
                  <a:solidFill>
                    <a:srgbClr val="FFFFFF"/>
                  </a:solidFill>
                  <a:latin typeface="Founders Grotesk Condensed"/>
                  <a:ea typeface="Founders Grotesk Condensed"/>
                  <a:cs typeface="Founders Grotesk Condensed"/>
                  <a:sym typeface="Founders Grotesk Condensed"/>
                </a:defRPr>
              </a:pPr>
            </a:p>
          </p:txBody>
        </p:sp>
        <p:pic>
          <p:nvPicPr>
            <p:cNvPr id="435" name="Rectangle Rectangle" descr="Rectangle Rectangle"/>
            <p:cNvPicPr>
              <a:picLocks noChangeAspect="1"/>
            </p:cNvPicPr>
            <p:nvPr/>
          </p:nvPicPr>
          <p:blipFill>
            <a:blip r:embed="rId3">
              <a:extLst/>
            </a:blip>
            <a:stretch>
              <a:fillRect/>
            </a:stretch>
          </p:blipFill>
          <p:spPr>
            <a:xfrm>
              <a:off x="0" y="-2"/>
              <a:ext cx="7923584" cy="7525626"/>
            </a:xfrm>
            <a:prstGeom prst="rect">
              <a:avLst/>
            </a:prstGeom>
            <a:ln w="12700" cap="flat">
              <a:noFill/>
              <a:miter lim="400000"/>
            </a:ln>
            <a:effectLst/>
          </p:spPr>
        </p:pic>
      </p:grpSp>
      <p:pic>
        <p:nvPicPr>
          <p:cNvPr id="437" name="Rounded Rectangle Rounded rectangle" descr="Rounded Rectangle Rounded rectangle"/>
          <p:cNvPicPr>
            <a:picLocks noChangeAspect="1"/>
          </p:cNvPicPr>
          <p:nvPr/>
        </p:nvPicPr>
        <p:blipFill>
          <a:blip r:embed="rId4">
            <a:extLst/>
          </a:blip>
          <a:stretch>
            <a:fillRect/>
          </a:stretch>
        </p:blipFill>
        <p:spPr>
          <a:xfrm>
            <a:off x="227913" y="2915772"/>
            <a:ext cx="9443459" cy="8806911"/>
          </a:xfrm>
          <a:prstGeom prst="rect">
            <a:avLst/>
          </a:prstGeom>
          <a:ln w="12700">
            <a:miter lim="400000"/>
          </a:ln>
        </p:spPr>
      </p:pic>
      <p:sp>
        <p:nvSpPr>
          <p:cNvPr id="438" name="Me"/>
          <p:cNvSpPr txBox="1"/>
          <p:nvPr/>
        </p:nvSpPr>
        <p:spPr>
          <a:xfrm>
            <a:off x="1454751" y="2193498"/>
            <a:ext cx="879388" cy="79464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pc="129" sz="4300">
                <a:solidFill>
                  <a:schemeClr val="accent1"/>
                </a:solidFill>
                <a:latin typeface="Founders Grotesk Text"/>
                <a:ea typeface="Founders Grotesk Text"/>
                <a:cs typeface="Founders Grotesk Text"/>
                <a:sym typeface="Founders Grotesk Text"/>
              </a:defRPr>
            </a:lvl1pPr>
          </a:lstStyle>
          <a:p>
            <a:pPr/>
            <a:r>
              <a:t>Me</a:t>
            </a:r>
          </a:p>
        </p:txBody>
      </p:sp>
      <p:sp>
        <p:nvSpPr>
          <p:cNvPr id="439" name="Me"/>
          <p:cNvSpPr txBox="1"/>
          <p:nvPr/>
        </p:nvSpPr>
        <p:spPr>
          <a:xfrm>
            <a:off x="1454751" y="2193498"/>
            <a:ext cx="879388" cy="79464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pc="129" sz="4300">
                <a:solidFill>
                  <a:schemeClr val="accent1"/>
                </a:solidFill>
                <a:latin typeface="Founders Grotesk Text"/>
                <a:ea typeface="Founders Grotesk Text"/>
                <a:cs typeface="Founders Grotesk Text"/>
                <a:sym typeface="Founders Grotesk Text"/>
              </a:defRPr>
            </a:lvl1pPr>
          </a:lstStyle>
          <a:p>
            <a:pPr/>
            <a:r>
              <a:t>Me</a:t>
            </a:r>
          </a:p>
        </p:txBody>
      </p:sp>
    </p:spTree>
  </p:cSld>
  <p:clrMapOvr>
    <a:masterClrMapping/>
  </p:clrMapOvr>
  <mc:AlternateContent xmlns:mc="http://schemas.openxmlformats.org/markup-compatibility/2006">
    <mc:Choice xmlns:p14="http://schemas.microsoft.com/office/powerpoint/2010/main" Requires="p14">
      <p:transition spd="slow" advClick="1" p14:dur="1200">
        <p:fade/>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3" name="Author and Date"/>
          <p:cNvSpPr txBox="1"/>
          <p:nvPr>
            <p:ph type="body" sz="quarter" idx="1"/>
          </p:nvPr>
        </p:nvSpPr>
        <p:spPr>
          <a:xfrm>
            <a:off x="571500" y="12269258"/>
            <a:ext cx="23241000" cy="555246"/>
          </a:xfrm>
          <a:prstGeom prst="rect">
            <a:avLst/>
          </a:prstGeom>
        </p:spPr>
        <p:txBody>
          <a:bodyPr/>
          <a:lstStyle/>
          <a:p>
            <a:pPr/>
          </a:p>
        </p:txBody>
      </p:sp>
      <p:sp>
        <p:nvSpPr>
          <p:cNvPr id="444" name="Plan your basic source files"/>
          <p:cNvSpPr txBox="1"/>
          <p:nvPr>
            <p:ph type="title"/>
          </p:nvPr>
        </p:nvSpPr>
        <p:spPr>
          <a:xfrm>
            <a:off x="397603" y="652481"/>
            <a:ext cx="23241004" cy="1951021"/>
          </a:xfrm>
          <a:prstGeom prst="rect">
            <a:avLst/>
          </a:prstGeom>
        </p:spPr>
        <p:txBody>
          <a:bodyPr/>
          <a:lstStyle>
            <a:lvl1pPr>
              <a:defRPr spc="-300"/>
            </a:lvl1pPr>
          </a:lstStyle>
          <a:p>
            <a:pPr/>
            <a:r>
              <a:t>Plan your basic source files</a:t>
            </a:r>
          </a:p>
        </p:txBody>
      </p:sp>
      <p:grpSp>
        <p:nvGrpSpPr>
          <p:cNvPr id="447" name="mkPie"/>
          <p:cNvGrpSpPr/>
          <p:nvPr/>
        </p:nvGrpSpPr>
        <p:grpSpPr>
          <a:xfrm>
            <a:off x="698197" y="3098315"/>
            <a:ext cx="1771460" cy="1322533"/>
            <a:chOff x="0" y="0"/>
            <a:chExt cx="1771458" cy="1322531"/>
          </a:xfrm>
        </p:grpSpPr>
        <p:sp>
          <p:nvSpPr>
            <p:cNvPr id="445" name="Rounded Rectangle"/>
            <p:cNvSpPr/>
            <p:nvPr/>
          </p:nvSpPr>
          <p:spPr>
            <a:xfrm>
              <a:off x="0" y="0"/>
              <a:ext cx="1771459" cy="1322532"/>
            </a:xfrm>
            <a:prstGeom prst="roundRect">
              <a:avLst>
                <a:gd name="adj" fmla="val 14404"/>
              </a:avLst>
            </a:prstGeom>
            <a:solidFill>
              <a:srgbClr val="FFFFFF"/>
            </a:solidFill>
            <a:ln w="63500" cap="flat">
              <a:solidFill>
                <a:srgbClr val="000000"/>
              </a:solidFill>
              <a:prstDash val="solid"/>
              <a:miter lim="400000"/>
            </a:ln>
            <a:effectLst/>
          </p:spPr>
          <p:txBody>
            <a:bodyPr wrap="square" lIns="50800" tIns="50800" rIns="50800" bIns="50800" numCol="1" anchor="ctr">
              <a:noAutofit/>
            </a:bodyPr>
            <a:lstStyle/>
            <a:p>
              <a:pPr defTabSz="457200">
                <a:lnSpc>
                  <a:spcPct val="117999"/>
                </a:lnSpc>
                <a:spcBef>
                  <a:spcPts val="0"/>
                </a:spcBef>
                <a:tabLst/>
                <a:defRPr spc="0" sz="2900">
                  <a:solidFill>
                    <a:srgbClr val="000000"/>
                  </a:solidFill>
                  <a:latin typeface="Monaco"/>
                  <a:ea typeface="Monaco"/>
                  <a:cs typeface="Monaco"/>
                  <a:sym typeface="Monaco"/>
                </a:defRPr>
              </a:pPr>
            </a:p>
          </p:txBody>
        </p:sp>
        <p:sp>
          <p:nvSpPr>
            <p:cNvPr id="446" name="mkPie"/>
            <p:cNvSpPr txBox="1"/>
            <p:nvPr/>
          </p:nvSpPr>
          <p:spPr>
            <a:xfrm>
              <a:off x="87544" y="102577"/>
              <a:ext cx="1596370" cy="111737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defTabSz="457200">
                <a:lnSpc>
                  <a:spcPct val="117999"/>
                </a:lnSpc>
                <a:spcBef>
                  <a:spcPts val="0"/>
                </a:spcBef>
                <a:tabLst/>
                <a:defRPr spc="0" sz="2900">
                  <a:solidFill>
                    <a:srgbClr val="000000"/>
                  </a:solidFill>
                  <a:latin typeface="Monaco"/>
                  <a:ea typeface="Monaco"/>
                  <a:cs typeface="Monaco"/>
                  <a:sym typeface="Monaco"/>
                </a:defRPr>
              </a:lvl1pPr>
            </a:lstStyle>
            <a:p>
              <a:pPr/>
              <a:r>
                <a:t>mkPie</a:t>
              </a:r>
            </a:p>
          </p:txBody>
        </p:sp>
      </p:grpSp>
      <p:grpSp>
        <p:nvGrpSpPr>
          <p:cNvPr id="450" name="Rectangle"/>
          <p:cNvGrpSpPr/>
          <p:nvPr/>
        </p:nvGrpSpPr>
        <p:grpSpPr>
          <a:xfrm>
            <a:off x="650965" y="3673566"/>
            <a:ext cx="7923584" cy="7525626"/>
            <a:chOff x="0" y="-1"/>
            <a:chExt cx="7923583" cy="7525625"/>
          </a:xfrm>
        </p:grpSpPr>
        <p:sp>
          <p:nvSpPr>
            <p:cNvPr id="448" name="Rectangle"/>
            <p:cNvSpPr/>
            <p:nvPr/>
          </p:nvSpPr>
          <p:spPr>
            <a:xfrm>
              <a:off x="38100" y="38098"/>
              <a:ext cx="7847385" cy="7449426"/>
            </a:xfrm>
            <a:prstGeom prst="rect">
              <a:avLst/>
            </a:prstGeom>
            <a:solidFill>
              <a:srgbClr val="FFFFFF"/>
            </a:solidFill>
            <a:ln w="12700" cap="flat">
              <a:noFill/>
              <a:miter lim="400000"/>
            </a:ln>
            <a:effectLst/>
          </p:spPr>
          <p:txBody>
            <a:bodyPr wrap="square" lIns="50800" tIns="50800" rIns="50800" bIns="50800" numCol="1" anchor="ctr">
              <a:noAutofit/>
            </a:bodyPr>
            <a:lstStyle/>
            <a:p>
              <a:pPr>
                <a:spcBef>
                  <a:spcPts val="0"/>
                </a:spcBef>
                <a:tabLst/>
                <a:defRPr b="1" cap="all" spc="156">
                  <a:solidFill>
                    <a:srgbClr val="FFFFFF"/>
                  </a:solidFill>
                  <a:latin typeface="Founders Grotesk Condensed"/>
                  <a:ea typeface="Founders Grotesk Condensed"/>
                  <a:cs typeface="Founders Grotesk Condensed"/>
                  <a:sym typeface="Founders Grotesk Condensed"/>
                </a:defRPr>
              </a:pPr>
            </a:p>
          </p:txBody>
        </p:sp>
        <p:pic>
          <p:nvPicPr>
            <p:cNvPr id="449" name="Rectangle Rectangle" descr="Rectangle Rectangle"/>
            <p:cNvPicPr>
              <a:picLocks noChangeAspect="1"/>
            </p:cNvPicPr>
            <p:nvPr/>
          </p:nvPicPr>
          <p:blipFill>
            <a:blip r:embed="rId3">
              <a:extLst/>
            </a:blip>
            <a:stretch>
              <a:fillRect/>
            </a:stretch>
          </p:blipFill>
          <p:spPr>
            <a:xfrm>
              <a:off x="0" y="-2"/>
              <a:ext cx="7923584" cy="7525626"/>
            </a:xfrm>
            <a:prstGeom prst="rect">
              <a:avLst/>
            </a:prstGeom>
            <a:ln w="12700" cap="flat">
              <a:noFill/>
              <a:miter lim="400000"/>
            </a:ln>
            <a:effectLst/>
          </p:spPr>
        </p:pic>
      </p:grpSp>
      <p:grpSp>
        <p:nvGrpSpPr>
          <p:cNvPr id="453" name="pie.py"/>
          <p:cNvGrpSpPr/>
          <p:nvPr/>
        </p:nvGrpSpPr>
        <p:grpSpPr>
          <a:xfrm>
            <a:off x="2553081" y="5003694"/>
            <a:ext cx="2987672" cy="1621717"/>
            <a:chOff x="0" y="0"/>
            <a:chExt cx="2987670" cy="1621716"/>
          </a:xfrm>
        </p:grpSpPr>
        <p:sp>
          <p:nvSpPr>
            <p:cNvPr id="451" name="Rounded Rectangle"/>
            <p:cNvSpPr/>
            <p:nvPr/>
          </p:nvSpPr>
          <p:spPr>
            <a:xfrm>
              <a:off x="0" y="0"/>
              <a:ext cx="2987671" cy="1621717"/>
            </a:xfrm>
            <a:prstGeom prst="roundRect">
              <a:avLst>
                <a:gd name="adj" fmla="val 22652"/>
              </a:avLst>
            </a:prstGeom>
            <a:solidFill>
              <a:srgbClr val="FFFFFF"/>
            </a:solidFill>
            <a:ln w="63500" cap="flat">
              <a:solidFill>
                <a:srgbClr val="000000"/>
              </a:solidFill>
              <a:prstDash val="solid"/>
              <a:miter lim="400000"/>
            </a:ln>
            <a:effectLst/>
          </p:spPr>
          <p:txBody>
            <a:bodyPr wrap="square" lIns="50800" tIns="50800" rIns="50800" bIns="50800" numCol="1" anchor="ctr">
              <a:noAutofit/>
            </a:bodyPr>
            <a:lstStyle/>
            <a:p>
              <a:pPr defTabSz="457200">
                <a:lnSpc>
                  <a:spcPct val="117999"/>
                </a:lnSpc>
                <a:spcBef>
                  <a:spcPts val="0"/>
                </a:spcBef>
                <a:tabLst/>
                <a:defRPr spc="0" sz="2900">
                  <a:solidFill>
                    <a:srgbClr val="000000"/>
                  </a:solidFill>
                  <a:latin typeface="Monaco"/>
                  <a:ea typeface="Monaco"/>
                  <a:cs typeface="Monaco"/>
                  <a:sym typeface="Monaco"/>
                </a:defRPr>
              </a:pPr>
            </a:p>
          </p:txBody>
        </p:sp>
        <p:sp>
          <p:nvSpPr>
            <p:cNvPr id="452" name="pie.py"/>
            <p:cNvSpPr txBox="1"/>
            <p:nvPr/>
          </p:nvSpPr>
          <p:spPr>
            <a:xfrm>
              <a:off x="139342" y="534133"/>
              <a:ext cx="2708987" cy="55345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defTabSz="457200">
                <a:lnSpc>
                  <a:spcPct val="117999"/>
                </a:lnSpc>
                <a:spcBef>
                  <a:spcPts val="0"/>
                </a:spcBef>
                <a:tabLst/>
                <a:defRPr spc="0" sz="2900">
                  <a:solidFill>
                    <a:srgbClr val="000000"/>
                  </a:solidFill>
                  <a:latin typeface="Monaco"/>
                  <a:ea typeface="Monaco"/>
                  <a:cs typeface="Monaco"/>
                  <a:sym typeface="Monaco"/>
                </a:defRPr>
              </a:lvl1pPr>
            </a:lstStyle>
            <a:p>
              <a:pPr/>
              <a:r>
                <a:t>pie.py</a:t>
              </a:r>
            </a:p>
          </p:txBody>
        </p:sp>
      </p:grpSp>
      <p:grpSp>
        <p:nvGrpSpPr>
          <p:cNvPr id="456" name="crust.py"/>
          <p:cNvGrpSpPr/>
          <p:nvPr/>
        </p:nvGrpSpPr>
        <p:grpSpPr>
          <a:xfrm>
            <a:off x="1195128" y="8465098"/>
            <a:ext cx="2987671" cy="1621717"/>
            <a:chOff x="0" y="0"/>
            <a:chExt cx="2987670" cy="1621716"/>
          </a:xfrm>
        </p:grpSpPr>
        <p:sp>
          <p:nvSpPr>
            <p:cNvPr id="454" name="Rounded Rectangle"/>
            <p:cNvSpPr/>
            <p:nvPr/>
          </p:nvSpPr>
          <p:spPr>
            <a:xfrm>
              <a:off x="0" y="0"/>
              <a:ext cx="2987671" cy="1621717"/>
            </a:xfrm>
            <a:prstGeom prst="roundRect">
              <a:avLst>
                <a:gd name="adj" fmla="val 22652"/>
              </a:avLst>
            </a:prstGeom>
            <a:solidFill>
              <a:srgbClr val="FFFFFF"/>
            </a:solidFill>
            <a:ln w="63500" cap="flat">
              <a:solidFill>
                <a:srgbClr val="000000"/>
              </a:solidFill>
              <a:prstDash val="solid"/>
              <a:miter lim="400000"/>
            </a:ln>
            <a:effectLst/>
          </p:spPr>
          <p:txBody>
            <a:bodyPr wrap="square" lIns="50800" tIns="50800" rIns="50800" bIns="50800" numCol="1" anchor="ctr">
              <a:noAutofit/>
            </a:bodyPr>
            <a:lstStyle/>
            <a:p>
              <a:pPr defTabSz="457200">
                <a:lnSpc>
                  <a:spcPct val="117999"/>
                </a:lnSpc>
                <a:spcBef>
                  <a:spcPts val="0"/>
                </a:spcBef>
                <a:tabLst/>
                <a:defRPr spc="0" sz="2900">
                  <a:solidFill>
                    <a:srgbClr val="000000"/>
                  </a:solidFill>
                  <a:latin typeface="Monaco"/>
                  <a:ea typeface="Monaco"/>
                  <a:cs typeface="Monaco"/>
                  <a:sym typeface="Monaco"/>
                </a:defRPr>
              </a:pPr>
            </a:p>
          </p:txBody>
        </p:sp>
        <p:sp>
          <p:nvSpPr>
            <p:cNvPr id="455" name="crust.py"/>
            <p:cNvSpPr txBox="1"/>
            <p:nvPr/>
          </p:nvSpPr>
          <p:spPr>
            <a:xfrm>
              <a:off x="139342" y="534133"/>
              <a:ext cx="2708987" cy="55345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defTabSz="457200">
                <a:lnSpc>
                  <a:spcPct val="117999"/>
                </a:lnSpc>
                <a:spcBef>
                  <a:spcPts val="0"/>
                </a:spcBef>
                <a:tabLst/>
                <a:defRPr spc="0" sz="2900">
                  <a:solidFill>
                    <a:srgbClr val="000000"/>
                  </a:solidFill>
                  <a:latin typeface="Monaco"/>
                  <a:ea typeface="Monaco"/>
                  <a:cs typeface="Monaco"/>
                  <a:sym typeface="Monaco"/>
                </a:defRPr>
              </a:lvl1pPr>
            </a:lstStyle>
            <a:p>
              <a:pPr/>
              <a:r>
                <a:t>crust.py</a:t>
              </a:r>
            </a:p>
          </p:txBody>
        </p:sp>
      </p:grpSp>
      <p:grpSp>
        <p:nvGrpSpPr>
          <p:cNvPr id="459" name="topping.py"/>
          <p:cNvGrpSpPr/>
          <p:nvPr/>
        </p:nvGrpSpPr>
        <p:grpSpPr>
          <a:xfrm>
            <a:off x="4846930" y="8465098"/>
            <a:ext cx="2987672" cy="1621717"/>
            <a:chOff x="0" y="0"/>
            <a:chExt cx="2987670" cy="1621716"/>
          </a:xfrm>
        </p:grpSpPr>
        <p:sp>
          <p:nvSpPr>
            <p:cNvPr id="457" name="Rounded Rectangle"/>
            <p:cNvSpPr/>
            <p:nvPr/>
          </p:nvSpPr>
          <p:spPr>
            <a:xfrm>
              <a:off x="0" y="0"/>
              <a:ext cx="2987671" cy="1621717"/>
            </a:xfrm>
            <a:prstGeom prst="roundRect">
              <a:avLst>
                <a:gd name="adj" fmla="val 22652"/>
              </a:avLst>
            </a:prstGeom>
            <a:solidFill>
              <a:srgbClr val="FFFFFF"/>
            </a:solidFill>
            <a:ln w="63500" cap="flat">
              <a:solidFill>
                <a:srgbClr val="000000"/>
              </a:solidFill>
              <a:prstDash val="solid"/>
              <a:miter lim="400000"/>
            </a:ln>
            <a:effectLst/>
          </p:spPr>
          <p:txBody>
            <a:bodyPr wrap="square" lIns="50800" tIns="50800" rIns="50800" bIns="50800" numCol="1" anchor="ctr">
              <a:noAutofit/>
            </a:bodyPr>
            <a:lstStyle/>
            <a:p>
              <a:pPr defTabSz="457200">
                <a:lnSpc>
                  <a:spcPct val="117999"/>
                </a:lnSpc>
                <a:spcBef>
                  <a:spcPts val="0"/>
                </a:spcBef>
                <a:tabLst/>
                <a:defRPr spc="0" sz="2900">
                  <a:solidFill>
                    <a:srgbClr val="000000"/>
                  </a:solidFill>
                  <a:latin typeface="Monaco"/>
                  <a:ea typeface="Monaco"/>
                  <a:cs typeface="Monaco"/>
                  <a:sym typeface="Monaco"/>
                </a:defRPr>
              </a:pPr>
            </a:p>
          </p:txBody>
        </p:sp>
        <p:sp>
          <p:nvSpPr>
            <p:cNvPr id="458" name="topping.py"/>
            <p:cNvSpPr txBox="1"/>
            <p:nvPr/>
          </p:nvSpPr>
          <p:spPr>
            <a:xfrm>
              <a:off x="139342" y="534133"/>
              <a:ext cx="2708987" cy="55345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defTabSz="457200">
                <a:lnSpc>
                  <a:spcPct val="117999"/>
                </a:lnSpc>
                <a:spcBef>
                  <a:spcPts val="0"/>
                </a:spcBef>
                <a:tabLst/>
                <a:defRPr spc="0" sz="2900">
                  <a:solidFill>
                    <a:srgbClr val="000000"/>
                  </a:solidFill>
                  <a:latin typeface="Monaco"/>
                  <a:ea typeface="Monaco"/>
                  <a:cs typeface="Monaco"/>
                  <a:sym typeface="Monaco"/>
                </a:defRPr>
              </a:lvl1pPr>
            </a:lstStyle>
            <a:p>
              <a:pPr/>
              <a:r>
                <a:t>topping.py</a:t>
              </a:r>
            </a:p>
          </p:txBody>
        </p:sp>
      </p:grpSp>
      <p:grpSp>
        <p:nvGrpSpPr>
          <p:cNvPr id="462" name=".git"/>
          <p:cNvGrpSpPr/>
          <p:nvPr/>
        </p:nvGrpSpPr>
        <p:grpSpPr>
          <a:xfrm>
            <a:off x="5848841" y="3966450"/>
            <a:ext cx="1771461" cy="1322533"/>
            <a:chOff x="0" y="0"/>
            <a:chExt cx="1771460" cy="1322531"/>
          </a:xfrm>
        </p:grpSpPr>
        <p:sp>
          <p:nvSpPr>
            <p:cNvPr id="460" name="Rounded Rectangle"/>
            <p:cNvSpPr/>
            <p:nvPr/>
          </p:nvSpPr>
          <p:spPr>
            <a:xfrm>
              <a:off x="0" y="0"/>
              <a:ext cx="1771461" cy="1322532"/>
            </a:xfrm>
            <a:prstGeom prst="roundRect">
              <a:avLst>
                <a:gd name="adj" fmla="val 14404"/>
              </a:avLst>
            </a:prstGeom>
            <a:solidFill>
              <a:srgbClr val="FFFFFF"/>
            </a:solidFill>
            <a:ln w="63500" cap="flat">
              <a:solidFill>
                <a:srgbClr val="000000"/>
              </a:solidFill>
              <a:prstDash val="solid"/>
              <a:miter lim="400000"/>
            </a:ln>
            <a:effectLst/>
          </p:spPr>
          <p:txBody>
            <a:bodyPr wrap="square" lIns="50800" tIns="50800" rIns="50800" bIns="50800" numCol="1" anchor="ctr">
              <a:noAutofit/>
            </a:bodyPr>
            <a:lstStyle/>
            <a:p>
              <a:pPr defTabSz="457200">
                <a:lnSpc>
                  <a:spcPct val="117999"/>
                </a:lnSpc>
                <a:spcBef>
                  <a:spcPts val="0"/>
                </a:spcBef>
                <a:tabLst/>
                <a:defRPr spc="0" sz="2900">
                  <a:solidFill>
                    <a:srgbClr val="000000"/>
                  </a:solidFill>
                  <a:latin typeface="Monaco"/>
                  <a:ea typeface="Monaco"/>
                  <a:cs typeface="Monaco"/>
                  <a:sym typeface="Monaco"/>
                </a:defRPr>
              </a:pPr>
            </a:p>
          </p:txBody>
        </p:sp>
        <p:sp>
          <p:nvSpPr>
            <p:cNvPr id="461" name=".git"/>
            <p:cNvSpPr txBox="1"/>
            <p:nvPr/>
          </p:nvSpPr>
          <p:spPr>
            <a:xfrm>
              <a:off x="87544" y="102577"/>
              <a:ext cx="1596372" cy="111737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defTabSz="457200">
                <a:lnSpc>
                  <a:spcPct val="117999"/>
                </a:lnSpc>
                <a:spcBef>
                  <a:spcPts val="0"/>
                </a:spcBef>
                <a:tabLst/>
                <a:defRPr spc="0" sz="2900">
                  <a:solidFill>
                    <a:srgbClr val="000000"/>
                  </a:solidFill>
                  <a:latin typeface="Monaco"/>
                  <a:ea typeface="Monaco"/>
                  <a:cs typeface="Monaco"/>
                  <a:sym typeface="Monaco"/>
                </a:defRPr>
              </a:lvl1pPr>
            </a:lstStyle>
            <a:p>
              <a:pPr/>
              <a:r>
                <a:t>.git</a:t>
              </a:r>
            </a:p>
          </p:txBody>
        </p:sp>
      </p:grpSp>
      <p:grpSp>
        <p:nvGrpSpPr>
          <p:cNvPr id="465" name="Rectangle"/>
          <p:cNvGrpSpPr/>
          <p:nvPr/>
        </p:nvGrpSpPr>
        <p:grpSpPr>
          <a:xfrm>
            <a:off x="5801609" y="4541703"/>
            <a:ext cx="2596755" cy="2128000"/>
            <a:chOff x="0" y="0"/>
            <a:chExt cx="2596754" cy="2127998"/>
          </a:xfrm>
        </p:grpSpPr>
        <p:sp>
          <p:nvSpPr>
            <p:cNvPr id="463" name="Rectangle"/>
            <p:cNvSpPr/>
            <p:nvPr/>
          </p:nvSpPr>
          <p:spPr>
            <a:xfrm>
              <a:off x="38100" y="38100"/>
              <a:ext cx="2520554" cy="2051800"/>
            </a:xfrm>
            <a:prstGeom prst="rect">
              <a:avLst/>
            </a:prstGeom>
            <a:solidFill>
              <a:srgbClr val="FFFFFF"/>
            </a:solidFill>
            <a:ln w="12700" cap="flat">
              <a:noFill/>
              <a:miter lim="400000"/>
            </a:ln>
            <a:effectLst/>
          </p:spPr>
          <p:txBody>
            <a:bodyPr wrap="square" lIns="50800" tIns="50800" rIns="50800" bIns="50800" numCol="1" anchor="ctr">
              <a:noAutofit/>
            </a:bodyPr>
            <a:lstStyle/>
            <a:p>
              <a:pPr>
                <a:spcBef>
                  <a:spcPts val="0"/>
                </a:spcBef>
                <a:tabLst/>
                <a:defRPr b="1" cap="all" spc="156">
                  <a:solidFill>
                    <a:srgbClr val="FFFFFF"/>
                  </a:solidFill>
                  <a:latin typeface="Founders Grotesk Condensed"/>
                  <a:ea typeface="Founders Grotesk Condensed"/>
                  <a:cs typeface="Founders Grotesk Condensed"/>
                  <a:sym typeface="Founders Grotesk Condensed"/>
                </a:defRPr>
              </a:pPr>
            </a:p>
          </p:txBody>
        </p:sp>
        <p:pic>
          <p:nvPicPr>
            <p:cNvPr id="464" name="Rectangle Rectangle" descr="Rectangle Rectangle"/>
            <p:cNvPicPr>
              <a:picLocks noChangeAspect="1"/>
            </p:cNvPicPr>
            <p:nvPr/>
          </p:nvPicPr>
          <p:blipFill>
            <a:blip r:embed="rId4">
              <a:extLst/>
            </a:blip>
            <a:stretch>
              <a:fillRect/>
            </a:stretch>
          </p:blipFill>
          <p:spPr>
            <a:xfrm>
              <a:off x="-1" y="0"/>
              <a:ext cx="2596756" cy="2128000"/>
            </a:xfrm>
            <a:prstGeom prst="rect">
              <a:avLst/>
            </a:prstGeom>
            <a:ln w="12700" cap="flat">
              <a:noFill/>
              <a:miter lim="400000"/>
            </a:ln>
            <a:effectLst/>
          </p:spPr>
        </p:pic>
      </p:grpSp>
      <p:pic>
        <p:nvPicPr>
          <p:cNvPr id="466" name="Rounded Rectangle Rounded rectangle" descr="Rounded Rectangle Rounded rectangle"/>
          <p:cNvPicPr>
            <a:picLocks noChangeAspect="1"/>
          </p:cNvPicPr>
          <p:nvPr/>
        </p:nvPicPr>
        <p:blipFill>
          <a:blip r:embed="rId5">
            <a:extLst/>
          </a:blip>
          <a:stretch>
            <a:fillRect/>
          </a:stretch>
        </p:blipFill>
        <p:spPr>
          <a:xfrm>
            <a:off x="227913" y="2915772"/>
            <a:ext cx="9443459" cy="8806911"/>
          </a:xfrm>
          <a:prstGeom prst="rect">
            <a:avLst/>
          </a:prstGeom>
          <a:ln w="12700">
            <a:miter lim="400000"/>
          </a:ln>
        </p:spPr>
      </p:pic>
      <p:sp>
        <p:nvSpPr>
          <p:cNvPr id="467" name="Me"/>
          <p:cNvSpPr txBox="1"/>
          <p:nvPr/>
        </p:nvSpPr>
        <p:spPr>
          <a:xfrm>
            <a:off x="1454751" y="2193498"/>
            <a:ext cx="879388" cy="79464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pc="129" sz="4300">
                <a:solidFill>
                  <a:schemeClr val="accent1"/>
                </a:solidFill>
                <a:latin typeface="Founders Grotesk Text"/>
                <a:ea typeface="Founders Grotesk Text"/>
                <a:cs typeface="Founders Grotesk Text"/>
                <a:sym typeface="Founders Grotesk Text"/>
              </a:defRPr>
            </a:lvl1pPr>
          </a:lstStyle>
          <a:p>
            <a:pPr/>
            <a:r>
              <a:t>Me</a:t>
            </a:r>
          </a:p>
        </p:txBody>
      </p:sp>
    </p:spTree>
  </p:cSld>
  <p:clrMapOvr>
    <a:masterClrMapping/>
  </p:clrMapOvr>
  <mc:AlternateContent xmlns:mc="http://schemas.openxmlformats.org/markup-compatibility/2006">
    <mc:Choice xmlns:p14="http://schemas.microsoft.com/office/powerpoint/2010/main" Requires="p14">
      <p:transition spd="slow" advClick="1" p14:dur="1200">
        <p:fade/>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1" name="Author and Date"/>
          <p:cNvSpPr txBox="1"/>
          <p:nvPr>
            <p:ph type="body" sz="quarter" idx="1"/>
          </p:nvPr>
        </p:nvSpPr>
        <p:spPr>
          <a:xfrm>
            <a:off x="571500" y="12269258"/>
            <a:ext cx="23241000" cy="555246"/>
          </a:xfrm>
          <a:prstGeom prst="rect">
            <a:avLst/>
          </a:prstGeom>
        </p:spPr>
        <p:txBody>
          <a:bodyPr/>
          <a:lstStyle/>
          <a:p>
            <a:pPr/>
          </a:p>
        </p:txBody>
      </p:sp>
      <p:sp>
        <p:nvSpPr>
          <p:cNvPr id="472" name="add files and commit to your repo’"/>
          <p:cNvSpPr txBox="1"/>
          <p:nvPr>
            <p:ph type="title"/>
          </p:nvPr>
        </p:nvSpPr>
        <p:spPr>
          <a:xfrm>
            <a:off x="397603" y="652481"/>
            <a:ext cx="23241004" cy="1951021"/>
          </a:xfrm>
          <a:prstGeom prst="rect">
            <a:avLst/>
          </a:prstGeom>
        </p:spPr>
        <p:txBody>
          <a:bodyPr/>
          <a:lstStyle>
            <a:lvl1pPr>
              <a:defRPr spc="-300"/>
            </a:lvl1pPr>
          </a:lstStyle>
          <a:p>
            <a:pPr/>
            <a:r>
              <a:t>add files and commit to your repo’</a:t>
            </a:r>
          </a:p>
        </p:txBody>
      </p:sp>
      <p:grpSp>
        <p:nvGrpSpPr>
          <p:cNvPr id="494" name="Group"/>
          <p:cNvGrpSpPr/>
          <p:nvPr/>
        </p:nvGrpSpPr>
        <p:grpSpPr>
          <a:xfrm>
            <a:off x="650965" y="3098316"/>
            <a:ext cx="7923585" cy="8100877"/>
            <a:chOff x="0" y="0"/>
            <a:chExt cx="7923584" cy="8100877"/>
          </a:xfrm>
        </p:grpSpPr>
        <p:grpSp>
          <p:nvGrpSpPr>
            <p:cNvPr id="475" name="mkPie"/>
            <p:cNvGrpSpPr/>
            <p:nvPr/>
          </p:nvGrpSpPr>
          <p:grpSpPr>
            <a:xfrm>
              <a:off x="47232" y="-1"/>
              <a:ext cx="1771461" cy="1322533"/>
              <a:chOff x="0" y="0"/>
              <a:chExt cx="1771460" cy="1322531"/>
            </a:xfrm>
          </p:grpSpPr>
          <p:sp>
            <p:nvSpPr>
              <p:cNvPr id="473" name="Rounded Rectangle"/>
              <p:cNvSpPr/>
              <p:nvPr/>
            </p:nvSpPr>
            <p:spPr>
              <a:xfrm>
                <a:off x="0" y="0"/>
                <a:ext cx="1771461" cy="1322532"/>
              </a:xfrm>
              <a:prstGeom prst="roundRect">
                <a:avLst>
                  <a:gd name="adj" fmla="val 14404"/>
                </a:avLst>
              </a:prstGeom>
              <a:solidFill>
                <a:srgbClr val="FFFFFF"/>
              </a:solidFill>
              <a:ln w="63500" cap="flat">
                <a:solidFill>
                  <a:srgbClr val="000000"/>
                </a:solidFill>
                <a:prstDash val="solid"/>
                <a:miter lim="400000"/>
              </a:ln>
              <a:effectLst/>
            </p:spPr>
            <p:txBody>
              <a:bodyPr wrap="square" lIns="50800" tIns="50800" rIns="50800" bIns="50800" numCol="1" anchor="ctr">
                <a:noAutofit/>
              </a:bodyPr>
              <a:lstStyle/>
              <a:p>
                <a:pPr defTabSz="457200">
                  <a:lnSpc>
                    <a:spcPct val="117999"/>
                  </a:lnSpc>
                  <a:spcBef>
                    <a:spcPts val="0"/>
                  </a:spcBef>
                  <a:tabLst/>
                  <a:defRPr spc="0" sz="2900">
                    <a:solidFill>
                      <a:srgbClr val="000000"/>
                    </a:solidFill>
                    <a:latin typeface="Monaco"/>
                    <a:ea typeface="Monaco"/>
                    <a:cs typeface="Monaco"/>
                    <a:sym typeface="Monaco"/>
                  </a:defRPr>
                </a:pPr>
              </a:p>
            </p:txBody>
          </p:sp>
          <p:sp>
            <p:nvSpPr>
              <p:cNvPr id="474" name="mkPie"/>
              <p:cNvSpPr txBox="1"/>
              <p:nvPr/>
            </p:nvSpPr>
            <p:spPr>
              <a:xfrm>
                <a:off x="87544" y="102577"/>
                <a:ext cx="1596372" cy="111737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defTabSz="457200">
                  <a:lnSpc>
                    <a:spcPct val="117999"/>
                  </a:lnSpc>
                  <a:spcBef>
                    <a:spcPts val="0"/>
                  </a:spcBef>
                  <a:tabLst/>
                  <a:defRPr spc="0" sz="2900">
                    <a:solidFill>
                      <a:srgbClr val="000000"/>
                    </a:solidFill>
                    <a:latin typeface="Monaco"/>
                    <a:ea typeface="Monaco"/>
                    <a:cs typeface="Monaco"/>
                    <a:sym typeface="Monaco"/>
                  </a:defRPr>
                </a:lvl1pPr>
              </a:lstStyle>
              <a:p>
                <a:pPr/>
                <a:r>
                  <a:t>mkPie</a:t>
                </a:r>
              </a:p>
            </p:txBody>
          </p:sp>
        </p:grpSp>
        <p:grpSp>
          <p:nvGrpSpPr>
            <p:cNvPr id="478" name="Rectangle"/>
            <p:cNvGrpSpPr/>
            <p:nvPr/>
          </p:nvGrpSpPr>
          <p:grpSpPr>
            <a:xfrm>
              <a:off x="0" y="575250"/>
              <a:ext cx="7923585" cy="7525628"/>
              <a:chOff x="0" y="0"/>
              <a:chExt cx="7923584" cy="7525626"/>
            </a:xfrm>
          </p:grpSpPr>
          <p:sp>
            <p:nvSpPr>
              <p:cNvPr id="476" name="Rectangle"/>
              <p:cNvSpPr/>
              <p:nvPr/>
            </p:nvSpPr>
            <p:spPr>
              <a:xfrm>
                <a:off x="38100" y="38099"/>
                <a:ext cx="7847385" cy="7449427"/>
              </a:xfrm>
              <a:prstGeom prst="rect">
                <a:avLst/>
              </a:prstGeom>
              <a:solidFill>
                <a:srgbClr val="FFFFFF"/>
              </a:solidFill>
              <a:ln w="12700" cap="flat">
                <a:noFill/>
                <a:miter lim="400000"/>
              </a:ln>
              <a:effectLst/>
            </p:spPr>
            <p:txBody>
              <a:bodyPr wrap="square" lIns="50800" tIns="50800" rIns="50800" bIns="50800" numCol="1" anchor="ctr">
                <a:noAutofit/>
              </a:bodyPr>
              <a:lstStyle/>
              <a:p>
                <a:pPr>
                  <a:spcBef>
                    <a:spcPts val="0"/>
                  </a:spcBef>
                  <a:tabLst/>
                  <a:defRPr b="1" cap="all" spc="156">
                    <a:solidFill>
                      <a:srgbClr val="FFFFFF"/>
                    </a:solidFill>
                    <a:latin typeface="Founders Grotesk Condensed"/>
                    <a:ea typeface="Founders Grotesk Condensed"/>
                    <a:cs typeface="Founders Grotesk Condensed"/>
                    <a:sym typeface="Founders Grotesk Condensed"/>
                  </a:defRPr>
                </a:pPr>
              </a:p>
            </p:txBody>
          </p:sp>
          <p:pic>
            <p:nvPicPr>
              <p:cNvPr id="477" name="Rectangle Rectangle" descr="Rectangle Rectangle"/>
              <p:cNvPicPr>
                <a:picLocks noChangeAspect="1"/>
              </p:cNvPicPr>
              <p:nvPr/>
            </p:nvPicPr>
            <p:blipFill>
              <a:blip r:embed="rId3">
                <a:extLst/>
              </a:blip>
              <a:stretch>
                <a:fillRect/>
              </a:stretch>
            </p:blipFill>
            <p:spPr>
              <a:xfrm>
                <a:off x="0" y="-1"/>
                <a:ext cx="7923585" cy="7525627"/>
              </a:xfrm>
              <a:prstGeom prst="rect">
                <a:avLst/>
              </a:prstGeom>
              <a:ln w="12700" cap="flat">
                <a:noFill/>
                <a:miter lim="400000"/>
              </a:ln>
              <a:effectLst/>
            </p:spPr>
          </p:pic>
        </p:grpSp>
        <p:grpSp>
          <p:nvGrpSpPr>
            <p:cNvPr id="481" name="pie.py"/>
            <p:cNvGrpSpPr/>
            <p:nvPr/>
          </p:nvGrpSpPr>
          <p:grpSpPr>
            <a:xfrm>
              <a:off x="1902116" y="1905377"/>
              <a:ext cx="2987672" cy="1621718"/>
              <a:chOff x="0" y="0"/>
              <a:chExt cx="2987671" cy="1621716"/>
            </a:xfrm>
          </p:grpSpPr>
          <p:sp>
            <p:nvSpPr>
              <p:cNvPr id="479" name="Rounded Rectangle"/>
              <p:cNvSpPr/>
              <p:nvPr/>
            </p:nvSpPr>
            <p:spPr>
              <a:xfrm>
                <a:off x="0" y="0"/>
                <a:ext cx="2987672" cy="1621717"/>
              </a:xfrm>
              <a:prstGeom prst="roundRect">
                <a:avLst>
                  <a:gd name="adj" fmla="val 22652"/>
                </a:avLst>
              </a:prstGeom>
              <a:solidFill>
                <a:srgbClr val="FFFFFF"/>
              </a:solidFill>
              <a:ln w="63500" cap="flat">
                <a:solidFill>
                  <a:srgbClr val="000000"/>
                </a:solidFill>
                <a:prstDash val="solid"/>
                <a:miter lim="400000"/>
              </a:ln>
              <a:effectLst/>
            </p:spPr>
            <p:txBody>
              <a:bodyPr wrap="square" lIns="50800" tIns="50800" rIns="50800" bIns="50800" numCol="1" anchor="ctr">
                <a:noAutofit/>
              </a:bodyPr>
              <a:lstStyle/>
              <a:p>
                <a:pPr defTabSz="457200">
                  <a:lnSpc>
                    <a:spcPct val="117999"/>
                  </a:lnSpc>
                  <a:spcBef>
                    <a:spcPts val="0"/>
                  </a:spcBef>
                  <a:tabLst/>
                  <a:defRPr spc="0" sz="2900">
                    <a:solidFill>
                      <a:srgbClr val="000000"/>
                    </a:solidFill>
                    <a:latin typeface="Monaco"/>
                    <a:ea typeface="Monaco"/>
                    <a:cs typeface="Monaco"/>
                    <a:sym typeface="Monaco"/>
                  </a:defRPr>
                </a:pPr>
              </a:p>
            </p:txBody>
          </p:sp>
          <p:sp>
            <p:nvSpPr>
              <p:cNvPr id="480" name="pie.py"/>
              <p:cNvSpPr txBox="1"/>
              <p:nvPr/>
            </p:nvSpPr>
            <p:spPr>
              <a:xfrm>
                <a:off x="139342" y="534133"/>
                <a:ext cx="2708987" cy="55345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defTabSz="457200">
                  <a:lnSpc>
                    <a:spcPct val="117999"/>
                  </a:lnSpc>
                  <a:spcBef>
                    <a:spcPts val="0"/>
                  </a:spcBef>
                  <a:tabLst/>
                  <a:defRPr spc="0" sz="2900">
                    <a:solidFill>
                      <a:srgbClr val="000000"/>
                    </a:solidFill>
                    <a:latin typeface="Monaco"/>
                    <a:ea typeface="Monaco"/>
                    <a:cs typeface="Monaco"/>
                    <a:sym typeface="Monaco"/>
                  </a:defRPr>
                </a:lvl1pPr>
              </a:lstStyle>
              <a:p>
                <a:pPr/>
                <a:r>
                  <a:t>pie.py</a:t>
                </a:r>
              </a:p>
            </p:txBody>
          </p:sp>
        </p:grpSp>
        <p:grpSp>
          <p:nvGrpSpPr>
            <p:cNvPr id="484" name="crust.py"/>
            <p:cNvGrpSpPr/>
            <p:nvPr/>
          </p:nvGrpSpPr>
          <p:grpSpPr>
            <a:xfrm>
              <a:off x="544162" y="5366781"/>
              <a:ext cx="2987672" cy="1621719"/>
              <a:chOff x="0" y="0"/>
              <a:chExt cx="2987671" cy="1621717"/>
            </a:xfrm>
          </p:grpSpPr>
          <p:sp>
            <p:nvSpPr>
              <p:cNvPr id="482" name="Rounded Rectangle"/>
              <p:cNvSpPr/>
              <p:nvPr/>
            </p:nvSpPr>
            <p:spPr>
              <a:xfrm>
                <a:off x="0" y="0"/>
                <a:ext cx="2987672" cy="1621718"/>
              </a:xfrm>
              <a:prstGeom prst="roundRect">
                <a:avLst>
                  <a:gd name="adj" fmla="val 22652"/>
                </a:avLst>
              </a:prstGeom>
              <a:solidFill>
                <a:srgbClr val="FFFFFF"/>
              </a:solidFill>
              <a:ln w="63500" cap="flat">
                <a:solidFill>
                  <a:srgbClr val="000000"/>
                </a:solidFill>
                <a:prstDash val="solid"/>
                <a:miter lim="400000"/>
              </a:ln>
              <a:effectLst/>
            </p:spPr>
            <p:txBody>
              <a:bodyPr wrap="square" lIns="50800" tIns="50800" rIns="50800" bIns="50800" numCol="1" anchor="ctr">
                <a:noAutofit/>
              </a:bodyPr>
              <a:lstStyle/>
              <a:p>
                <a:pPr defTabSz="457200">
                  <a:lnSpc>
                    <a:spcPct val="117999"/>
                  </a:lnSpc>
                  <a:spcBef>
                    <a:spcPts val="0"/>
                  </a:spcBef>
                  <a:tabLst/>
                  <a:defRPr spc="0" sz="2900">
                    <a:solidFill>
                      <a:srgbClr val="000000"/>
                    </a:solidFill>
                    <a:latin typeface="Monaco"/>
                    <a:ea typeface="Monaco"/>
                    <a:cs typeface="Monaco"/>
                    <a:sym typeface="Monaco"/>
                  </a:defRPr>
                </a:pPr>
              </a:p>
            </p:txBody>
          </p:sp>
          <p:sp>
            <p:nvSpPr>
              <p:cNvPr id="483" name="crust.py"/>
              <p:cNvSpPr txBox="1"/>
              <p:nvPr/>
            </p:nvSpPr>
            <p:spPr>
              <a:xfrm>
                <a:off x="139343" y="534134"/>
                <a:ext cx="2708985" cy="5534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defTabSz="457200">
                  <a:lnSpc>
                    <a:spcPct val="117999"/>
                  </a:lnSpc>
                  <a:spcBef>
                    <a:spcPts val="0"/>
                  </a:spcBef>
                  <a:tabLst/>
                  <a:defRPr spc="0" sz="2900">
                    <a:solidFill>
                      <a:srgbClr val="000000"/>
                    </a:solidFill>
                    <a:latin typeface="Monaco"/>
                    <a:ea typeface="Monaco"/>
                    <a:cs typeface="Monaco"/>
                    <a:sym typeface="Monaco"/>
                  </a:defRPr>
                </a:lvl1pPr>
              </a:lstStyle>
              <a:p>
                <a:pPr/>
                <a:r>
                  <a:t>crust.py</a:t>
                </a:r>
              </a:p>
            </p:txBody>
          </p:sp>
        </p:grpSp>
        <p:grpSp>
          <p:nvGrpSpPr>
            <p:cNvPr id="487" name="topping.py"/>
            <p:cNvGrpSpPr/>
            <p:nvPr/>
          </p:nvGrpSpPr>
          <p:grpSpPr>
            <a:xfrm>
              <a:off x="4195965" y="5366781"/>
              <a:ext cx="2987672" cy="1621719"/>
              <a:chOff x="0" y="0"/>
              <a:chExt cx="2987671" cy="1621717"/>
            </a:xfrm>
          </p:grpSpPr>
          <p:sp>
            <p:nvSpPr>
              <p:cNvPr id="485" name="Rounded Rectangle"/>
              <p:cNvSpPr/>
              <p:nvPr/>
            </p:nvSpPr>
            <p:spPr>
              <a:xfrm>
                <a:off x="0" y="0"/>
                <a:ext cx="2987672" cy="1621718"/>
              </a:xfrm>
              <a:prstGeom prst="roundRect">
                <a:avLst>
                  <a:gd name="adj" fmla="val 22652"/>
                </a:avLst>
              </a:prstGeom>
              <a:solidFill>
                <a:srgbClr val="FFFFFF"/>
              </a:solidFill>
              <a:ln w="63500" cap="flat">
                <a:solidFill>
                  <a:srgbClr val="000000"/>
                </a:solidFill>
                <a:prstDash val="solid"/>
                <a:miter lim="400000"/>
              </a:ln>
              <a:effectLst/>
            </p:spPr>
            <p:txBody>
              <a:bodyPr wrap="square" lIns="50800" tIns="50800" rIns="50800" bIns="50800" numCol="1" anchor="ctr">
                <a:noAutofit/>
              </a:bodyPr>
              <a:lstStyle/>
              <a:p>
                <a:pPr defTabSz="457200">
                  <a:lnSpc>
                    <a:spcPct val="117999"/>
                  </a:lnSpc>
                  <a:spcBef>
                    <a:spcPts val="0"/>
                  </a:spcBef>
                  <a:tabLst/>
                  <a:defRPr spc="0" sz="2900">
                    <a:solidFill>
                      <a:srgbClr val="000000"/>
                    </a:solidFill>
                    <a:latin typeface="Monaco"/>
                    <a:ea typeface="Monaco"/>
                    <a:cs typeface="Monaco"/>
                    <a:sym typeface="Monaco"/>
                  </a:defRPr>
                </a:pPr>
              </a:p>
            </p:txBody>
          </p:sp>
          <p:sp>
            <p:nvSpPr>
              <p:cNvPr id="486" name="topping.py"/>
              <p:cNvSpPr txBox="1"/>
              <p:nvPr/>
            </p:nvSpPr>
            <p:spPr>
              <a:xfrm>
                <a:off x="139343" y="534134"/>
                <a:ext cx="2708985" cy="5534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defTabSz="457200">
                  <a:lnSpc>
                    <a:spcPct val="117999"/>
                  </a:lnSpc>
                  <a:spcBef>
                    <a:spcPts val="0"/>
                  </a:spcBef>
                  <a:tabLst/>
                  <a:defRPr spc="0" sz="2900">
                    <a:solidFill>
                      <a:srgbClr val="000000"/>
                    </a:solidFill>
                    <a:latin typeface="Monaco"/>
                    <a:ea typeface="Monaco"/>
                    <a:cs typeface="Monaco"/>
                    <a:sym typeface="Monaco"/>
                  </a:defRPr>
                </a:lvl1pPr>
              </a:lstStyle>
              <a:p>
                <a:pPr/>
                <a:r>
                  <a:t>topping.py</a:t>
                </a:r>
              </a:p>
            </p:txBody>
          </p:sp>
        </p:grpSp>
        <p:grpSp>
          <p:nvGrpSpPr>
            <p:cNvPr id="490" name=".git"/>
            <p:cNvGrpSpPr/>
            <p:nvPr/>
          </p:nvGrpSpPr>
          <p:grpSpPr>
            <a:xfrm>
              <a:off x="5197877" y="868134"/>
              <a:ext cx="1771461" cy="1322533"/>
              <a:chOff x="0" y="0"/>
              <a:chExt cx="1771460" cy="1322532"/>
            </a:xfrm>
          </p:grpSpPr>
          <p:sp>
            <p:nvSpPr>
              <p:cNvPr id="488" name="Rounded Rectangle"/>
              <p:cNvSpPr/>
              <p:nvPr/>
            </p:nvSpPr>
            <p:spPr>
              <a:xfrm>
                <a:off x="0" y="0"/>
                <a:ext cx="1771461" cy="1322533"/>
              </a:xfrm>
              <a:prstGeom prst="roundRect">
                <a:avLst>
                  <a:gd name="adj" fmla="val 14404"/>
                </a:avLst>
              </a:prstGeom>
              <a:solidFill>
                <a:srgbClr val="FFFFFF"/>
              </a:solidFill>
              <a:ln w="63500" cap="flat">
                <a:solidFill>
                  <a:srgbClr val="000000"/>
                </a:solidFill>
                <a:prstDash val="solid"/>
                <a:miter lim="400000"/>
              </a:ln>
              <a:effectLst/>
            </p:spPr>
            <p:txBody>
              <a:bodyPr wrap="square" lIns="50800" tIns="50800" rIns="50800" bIns="50800" numCol="1" anchor="ctr">
                <a:noAutofit/>
              </a:bodyPr>
              <a:lstStyle/>
              <a:p>
                <a:pPr defTabSz="457200">
                  <a:lnSpc>
                    <a:spcPct val="117999"/>
                  </a:lnSpc>
                  <a:spcBef>
                    <a:spcPts val="0"/>
                  </a:spcBef>
                  <a:tabLst/>
                  <a:defRPr spc="0" sz="2900">
                    <a:solidFill>
                      <a:srgbClr val="000000"/>
                    </a:solidFill>
                    <a:latin typeface="Monaco"/>
                    <a:ea typeface="Monaco"/>
                    <a:cs typeface="Monaco"/>
                    <a:sym typeface="Monaco"/>
                  </a:defRPr>
                </a:pPr>
              </a:p>
            </p:txBody>
          </p:sp>
          <p:sp>
            <p:nvSpPr>
              <p:cNvPr id="489" name=".git"/>
              <p:cNvSpPr txBox="1"/>
              <p:nvPr/>
            </p:nvSpPr>
            <p:spPr>
              <a:xfrm>
                <a:off x="87544" y="102577"/>
                <a:ext cx="1596372" cy="111737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defTabSz="457200">
                  <a:lnSpc>
                    <a:spcPct val="117999"/>
                  </a:lnSpc>
                  <a:spcBef>
                    <a:spcPts val="0"/>
                  </a:spcBef>
                  <a:tabLst/>
                  <a:defRPr spc="0" sz="2900">
                    <a:solidFill>
                      <a:srgbClr val="000000"/>
                    </a:solidFill>
                    <a:latin typeface="Monaco"/>
                    <a:ea typeface="Monaco"/>
                    <a:cs typeface="Monaco"/>
                    <a:sym typeface="Monaco"/>
                  </a:defRPr>
                </a:lvl1pPr>
              </a:lstStyle>
              <a:p>
                <a:pPr/>
                <a:r>
                  <a:t>.git</a:t>
                </a:r>
              </a:p>
            </p:txBody>
          </p:sp>
        </p:grpSp>
        <p:grpSp>
          <p:nvGrpSpPr>
            <p:cNvPr id="493" name="Rectangle"/>
            <p:cNvGrpSpPr/>
            <p:nvPr/>
          </p:nvGrpSpPr>
          <p:grpSpPr>
            <a:xfrm>
              <a:off x="5150644" y="1443385"/>
              <a:ext cx="2596756" cy="2128001"/>
              <a:chOff x="0" y="0"/>
              <a:chExt cx="2596755" cy="2128000"/>
            </a:xfrm>
          </p:grpSpPr>
          <p:sp>
            <p:nvSpPr>
              <p:cNvPr id="491" name="Rectangle"/>
              <p:cNvSpPr/>
              <p:nvPr/>
            </p:nvSpPr>
            <p:spPr>
              <a:xfrm>
                <a:off x="38100" y="38099"/>
                <a:ext cx="2520556" cy="2051801"/>
              </a:xfrm>
              <a:prstGeom prst="rect">
                <a:avLst/>
              </a:prstGeom>
              <a:solidFill>
                <a:srgbClr val="FFFFFF"/>
              </a:solidFill>
              <a:ln w="12700" cap="flat">
                <a:noFill/>
                <a:miter lim="400000"/>
              </a:ln>
              <a:effectLst/>
            </p:spPr>
            <p:txBody>
              <a:bodyPr wrap="square" lIns="50800" tIns="50800" rIns="50800" bIns="50800" numCol="1" anchor="ctr">
                <a:noAutofit/>
              </a:bodyPr>
              <a:lstStyle/>
              <a:p>
                <a:pPr>
                  <a:spcBef>
                    <a:spcPts val="0"/>
                  </a:spcBef>
                  <a:tabLst/>
                  <a:defRPr b="1" cap="all" spc="156">
                    <a:solidFill>
                      <a:srgbClr val="FFFFFF"/>
                    </a:solidFill>
                    <a:latin typeface="Founders Grotesk Condensed"/>
                    <a:ea typeface="Founders Grotesk Condensed"/>
                    <a:cs typeface="Founders Grotesk Condensed"/>
                    <a:sym typeface="Founders Grotesk Condensed"/>
                  </a:defRPr>
                </a:pPr>
              </a:p>
            </p:txBody>
          </p:sp>
          <p:pic>
            <p:nvPicPr>
              <p:cNvPr id="492" name="Rectangle Rectangle" descr="Rectangle Rectangle"/>
              <p:cNvPicPr>
                <a:picLocks noChangeAspect="1"/>
              </p:cNvPicPr>
              <p:nvPr/>
            </p:nvPicPr>
            <p:blipFill>
              <a:blip r:embed="rId4">
                <a:extLst/>
              </a:blip>
              <a:stretch>
                <a:fillRect/>
              </a:stretch>
            </p:blipFill>
            <p:spPr>
              <a:xfrm>
                <a:off x="0" y="-1"/>
                <a:ext cx="2596756" cy="2128001"/>
              </a:xfrm>
              <a:prstGeom prst="rect">
                <a:avLst/>
              </a:prstGeom>
              <a:ln w="12700" cap="flat">
                <a:noFill/>
                <a:miter lim="400000"/>
              </a:ln>
              <a:effectLst/>
            </p:spPr>
          </p:pic>
        </p:grpSp>
      </p:grpSp>
      <p:sp>
        <p:nvSpPr>
          <p:cNvPr id="495" name="Connection Line"/>
          <p:cNvSpPr/>
          <p:nvPr/>
        </p:nvSpPr>
        <p:spPr>
          <a:xfrm>
            <a:off x="3930229" y="6070598"/>
            <a:ext cx="3118977" cy="267500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cubicBezTo>
                  <a:pt x="18021" y="12568"/>
                  <a:pt x="10821" y="19768"/>
                  <a:pt x="0" y="21600"/>
                </a:cubicBezTo>
              </a:path>
            </a:pathLst>
          </a:custGeom>
          <a:ln w="114300">
            <a:solidFill>
              <a:srgbClr val="000000"/>
            </a:solidFill>
            <a:miter lim="400000"/>
            <a:headEnd type="triangle"/>
          </a:ln>
        </p:spPr>
        <p:txBody>
          <a:bodyPr lIns="50800" tIns="50800" rIns="50800" bIns="50800"/>
          <a:lstStyle/>
          <a:p>
            <a:pPr>
              <a:defRPr>
                <a:solidFill>
                  <a:schemeClr val="accent1"/>
                </a:solidFill>
                <a:latin typeface="Founders Grotesk Text"/>
                <a:ea typeface="Founders Grotesk Text"/>
                <a:cs typeface="Founders Grotesk Text"/>
                <a:sym typeface="Founders Grotesk Text"/>
              </a:defRPr>
            </a:pPr>
          </a:p>
        </p:txBody>
      </p:sp>
      <p:sp>
        <p:nvSpPr>
          <p:cNvPr id="496" name="Connection Line"/>
          <p:cNvSpPr/>
          <p:nvPr/>
        </p:nvSpPr>
        <p:spPr>
          <a:xfrm>
            <a:off x="4155833" y="5832448"/>
            <a:ext cx="2741761" cy="2008829"/>
          </a:xfrm>
          <a:custGeom>
            <a:avLst/>
            <a:gdLst/>
            <a:ahLst/>
            <a:cxnLst>
              <a:cxn ang="0">
                <a:pos x="wd2" y="hd2"/>
              </a:cxn>
              <a:cxn ang="5400000">
                <a:pos x="wd2" y="hd2"/>
              </a:cxn>
              <a:cxn ang="10800000">
                <a:pos x="wd2" y="hd2"/>
              </a:cxn>
              <a:cxn ang="16200000">
                <a:pos x="wd2" y="hd2"/>
              </a:cxn>
            </a:cxnLst>
            <a:rect l="0" t="0" r="r" b="b"/>
            <a:pathLst>
              <a:path w="21600" h="16201" fill="norm" stroke="1" extrusionOk="0">
                <a:moveTo>
                  <a:pt x="21600" y="316"/>
                </a:moveTo>
                <a:cubicBezTo>
                  <a:pt x="12826" y="21600"/>
                  <a:pt x="5626" y="21495"/>
                  <a:pt x="0" y="0"/>
                </a:cubicBezTo>
              </a:path>
            </a:pathLst>
          </a:custGeom>
          <a:ln w="114300">
            <a:solidFill>
              <a:srgbClr val="000000"/>
            </a:solidFill>
            <a:miter lim="400000"/>
            <a:headEnd type="triangle"/>
          </a:ln>
        </p:spPr>
        <p:txBody>
          <a:bodyPr lIns="50800" tIns="50800" rIns="50800" bIns="50800"/>
          <a:lstStyle/>
          <a:p>
            <a:pPr>
              <a:defRPr>
                <a:solidFill>
                  <a:schemeClr val="accent1"/>
                </a:solidFill>
                <a:latin typeface="Founders Grotesk Text"/>
                <a:ea typeface="Founders Grotesk Text"/>
                <a:cs typeface="Founders Grotesk Text"/>
                <a:sym typeface="Founders Grotesk Text"/>
              </a:defRPr>
            </a:pPr>
          </a:p>
        </p:txBody>
      </p:sp>
      <p:sp>
        <p:nvSpPr>
          <p:cNvPr id="497" name="Connection Line"/>
          <p:cNvSpPr/>
          <p:nvPr/>
        </p:nvSpPr>
        <p:spPr>
          <a:xfrm>
            <a:off x="6792052" y="5886596"/>
            <a:ext cx="1145307" cy="3661454"/>
          </a:xfrm>
          <a:custGeom>
            <a:avLst/>
            <a:gdLst/>
            <a:ahLst/>
            <a:cxnLst>
              <a:cxn ang="0">
                <a:pos x="wd2" y="hd2"/>
              </a:cxn>
              <a:cxn ang="5400000">
                <a:pos x="wd2" y="hd2"/>
              </a:cxn>
              <a:cxn ang="10800000">
                <a:pos x="wd2" y="hd2"/>
              </a:cxn>
              <a:cxn ang="16200000">
                <a:pos x="wd2" y="hd2"/>
              </a:cxn>
            </a:cxnLst>
            <a:rect l="0" t="0" r="r" b="b"/>
            <a:pathLst>
              <a:path w="20795" h="21600" fill="norm" stroke="1" extrusionOk="0">
                <a:moveTo>
                  <a:pt x="20721" y="0"/>
                </a:moveTo>
                <a:cubicBezTo>
                  <a:pt x="21600" y="10171"/>
                  <a:pt x="14693" y="17371"/>
                  <a:pt x="0" y="21600"/>
                </a:cubicBezTo>
              </a:path>
            </a:pathLst>
          </a:custGeom>
          <a:ln w="114300">
            <a:solidFill>
              <a:srgbClr val="000000"/>
            </a:solidFill>
            <a:miter lim="400000"/>
            <a:headEnd type="triangle"/>
          </a:ln>
        </p:spPr>
        <p:txBody>
          <a:bodyPr lIns="50800" tIns="50800" rIns="50800" bIns="50800"/>
          <a:lstStyle/>
          <a:p>
            <a:pPr>
              <a:defRPr>
                <a:solidFill>
                  <a:schemeClr val="accent1"/>
                </a:solidFill>
                <a:latin typeface="Founders Grotesk Text"/>
                <a:ea typeface="Founders Grotesk Text"/>
                <a:cs typeface="Founders Grotesk Text"/>
                <a:sym typeface="Founders Grotesk Text"/>
              </a:defRPr>
            </a:pPr>
          </a:p>
        </p:txBody>
      </p:sp>
      <p:pic>
        <p:nvPicPr>
          <p:cNvPr id="498" name="Rounded Rectangle Rounded rectangle" descr="Rounded Rectangle Rounded rectangle"/>
          <p:cNvPicPr>
            <a:picLocks noChangeAspect="1"/>
          </p:cNvPicPr>
          <p:nvPr/>
        </p:nvPicPr>
        <p:blipFill>
          <a:blip r:embed="rId5">
            <a:extLst/>
          </a:blip>
          <a:stretch>
            <a:fillRect/>
          </a:stretch>
        </p:blipFill>
        <p:spPr>
          <a:xfrm>
            <a:off x="227913" y="2915772"/>
            <a:ext cx="9443459" cy="8806911"/>
          </a:xfrm>
          <a:prstGeom prst="rect">
            <a:avLst/>
          </a:prstGeom>
          <a:ln w="12700">
            <a:miter lim="400000"/>
          </a:ln>
        </p:spPr>
      </p:pic>
      <p:sp>
        <p:nvSpPr>
          <p:cNvPr id="499" name="Me"/>
          <p:cNvSpPr txBox="1"/>
          <p:nvPr/>
        </p:nvSpPr>
        <p:spPr>
          <a:xfrm>
            <a:off x="1454751" y="2193498"/>
            <a:ext cx="879388" cy="79464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pc="129" sz="4300">
                <a:solidFill>
                  <a:schemeClr val="accent1"/>
                </a:solidFill>
                <a:latin typeface="Founders Grotesk Text"/>
                <a:ea typeface="Founders Grotesk Text"/>
                <a:cs typeface="Founders Grotesk Text"/>
                <a:sym typeface="Founders Grotesk Text"/>
              </a:defRPr>
            </a:lvl1pPr>
          </a:lstStyle>
          <a:p>
            <a:pPr/>
            <a:r>
              <a:t>Me</a:t>
            </a:r>
          </a:p>
        </p:txBody>
      </p:sp>
      <p:pic>
        <p:nvPicPr>
          <p:cNvPr id="500" name="Image" descr="Image"/>
          <p:cNvPicPr>
            <a:picLocks noChangeAspect="1"/>
          </p:cNvPicPr>
          <p:nvPr/>
        </p:nvPicPr>
        <p:blipFill>
          <a:blip r:embed="rId6">
            <a:extLst/>
          </a:blip>
          <a:stretch>
            <a:fillRect/>
          </a:stretch>
        </p:blipFill>
        <p:spPr>
          <a:xfrm>
            <a:off x="10177413" y="3458831"/>
            <a:ext cx="13099194" cy="3064719"/>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200">
        <p:fade/>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04" name="Author and Date"/>
          <p:cNvSpPr txBox="1"/>
          <p:nvPr>
            <p:ph type="body" sz="quarter" idx="1"/>
          </p:nvPr>
        </p:nvSpPr>
        <p:spPr>
          <a:xfrm>
            <a:off x="571500" y="12269258"/>
            <a:ext cx="23241000" cy="555246"/>
          </a:xfrm>
          <a:prstGeom prst="rect">
            <a:avLst/>
          </a:prstGeom>
        </p:spPr>
        <p:txBody>
          <a:bodyPr/>
          <a:lstStyle/>
          <a:p>
            <a:pPr/>
          </a:p>
        </p:txBody>
      </p:sp>
      <p:sp>
        <p:nvSpPr>
          <p:cNvPr id="505" name="Push your repo’ to the cloud"/>
          <p:cNvSpPr txBox="1"/>
          <p:nvPr>
            <p:ph type="title"/>
          </p:nvPr>
        </p:nvSpPr>
        <p:spPr>
          <a:xfrm>
            <a:off x="397603" y="652481"/>
            <a:ext cx="23241004" cy="1951021"/>
          </a:xfrm>
          <a:prstGeom prst="rect">
            <a:avLst/>
          </a:prstGeom>
        </p:spPr>
        <p:txBody>
          <a:bodyPr/>
          <a:lstStyle>
            <a:lvl1pPr>
              <a:defRPr spc="-300"/>
            </a:lvl1pPr>
          </a:lstStyle>
          <a:p>
            <a:pPr/>
            <a:r>
              <a:t>Push your repo’ to the cloud</a:t>
            </a:r>
          </a:p>
        </p:txBody>
      </p:sp>
      <p:grpSp>
        <p:nvGrpSpPr>
          <p:cNvPr id="527" name="Group"/>
          <p:cNvGrpSpPr/>
          <p:nvPr/>
        </p:nvGrpSpPr>
        <p:grpSpPr>
          <a:xfrm>
            <a:off x="650965" y="3098316"/>
            <a:ext cx="7923585" cy="8100877"/>
            <a:chOff x="0" y="0"/>
            <a:chExt cx="7923584" cy="8100877"/>
          </a:xfrm>
        </p:grpSpPr>
        <p:grpSp>
          <p:nvGrpSpPr>
            <p:cNvPr id="508" name="mkPie"/>
            <p:cNvGrpSpPr/>
            <p:nvPr/>
          </p:nvGrpSpPr>
          <p:grpSpPr>
            <a:xfrm>
              <a:off x="47232" y="-1"/>
              <a:ext cx="1771461" cy="1322533"/>
              <a:chOff x="0" y="0"/>
              <a:chExt cx="1771460" cy="1322531"/>
            </a:xfrm>
          </p:grpSpPr>
          <p:sp>
            <p:nvSpPr>
              <p:cNvPr id="506" name="Rounded Rectangle"/>
              <p:cNvSpPr/>
              <p:nvPr/>
            </p:nvSpPr>
            <p:spPr>
              <a:xfrm>
                <a:off x="0" y="0"/>
                <a:ext cx="1771461" cy="1322532"/>
              </a:xfrm>
              <a:prstGeom prst="roundRect">
                <a:avLst>
                  <a:gd name="adj" fmla="val 14404"/>
                </a:avLst>
              </a:prstGeom>
              <a:solidFill>
                <a:srgbClr val="FFFFFF"/>
              </a:solidFill>
              <a:ln w="63500" cap="flat">
                <a:solidFill>
                  <a:srgbClr val="000000"/>
                </a:solidFill>
                <a:prstDash val="solid"/>
                <a:miter lim="400000"/>
              </a:ln>
              <a:effectLst/>
            </p:spPr>
            <p:txBody>
              <a:bodyPr wrap="square" lIns="50800" tIns="50800" rIns="50800" bIns="50800" numCol="1" anchor="ctr">
                <a:noAutofit/>
              </a:bodyPr>
              <a:lstStyle/>
              <a:p>
                <a:pPr defTabSz="457200">
                  <a:lnSpc>
                    <a:spcPct val="117999"/>
                  </a:lnSpc>
                  <a:spcBef>
                    <a:spcPts val="0"/>
                  </a:spcBef>
                  <a:tabLst/>
                  <a:defRPr spc="0" sz="2900">
                    <a:solidFill>
                      <a:srgbClr val="000000"/>
                    </a:solidFill>
                    <a:latin typeface="Monaco"/>
                    <a:ea typeface="Monaco"/>
                    <a:cs typeface="Monaco"/>
                    <a:sym typeface="Monaco"/>
                  </a:defRPr>
                </a:pPr>
              </a:p>
            </p:txBody>
          </p:sp>
          <p:sp>
            <p:nvSpPr>
              <p:cNvPr id="507" name="mkPie"/>
              <p:cNvSpPr txBox="1"/>
              <p:nvPr/>
            </p:nvSpPr>
            <p:spPr>
              <a:xfrm>
                <a:off x="87544" y="102577"/>
                <a:ext cx="1596372" cy="111737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defTabSz="457200">
                  <a:lnSpc>
                    <a:spcPct val="117999"/>
                  </a:lnSpc>
                  <a:spcBef>
                    <a:spcPts val="0"/>
                  </a:spcBef>
                  <a:tabLst/>
                  <a:defRPr spc="0" sz="2900">
                    <a:solidFill>
                      <a:srgbClr val="000000"/>
                    </a:solidFill>
                    <a:latin typeface="Monaco"/>
                    <a:ea typeface="Monaco"/>
                    <a:cs typeface="Monaco"/>
                    <a:sym typeface="Monaco"/>
                  </a:defRPr>
                </a:lvl1pPr>
              </a:lstStyle>
              <a:p>
                <a:pPr/>
                <a:r>
                  <a:t>mkPie</a:t>
                </a:r>
              </a:p>
            </p:txBody>
          </p:sp>
        </p:grpSp>
        <p:grpSp>
          <p:nvGrpSpPr>
            <p:cNvPr id="511" name="Rectangle"/>
            <p:cNvGrpSpPr/>
            <p:nvPr/>
          </p:nvGrpSpPr>
          <p:grpSpPr>
            <a:xfrm>
              <a:off x="0" y="575250"/>
              <a:ext cx="7923585" cy="7525628"/>
              <a:chOff x="0" y="0"/>
              <a:chExt cx="7923584" cy="7525626"/>
            </a:xfrm>
          </p:grpSpPr>
          <p:sp>
            <p:nvSpPr>
              <p:cNvPr id="509" name="Rectangle"/>
              <p:cNvSpPr/>
              <p:nvPr/>
            </p:nvSpPr>
            <p:spPr>
              <a:xfrm>
                <a:off x="38100" y="38099"/>
                <a:ext cx="7847385" cy="7449427"/>
              </a:xfrm>
              <a:prstGeom prst="rect">
                <a:avLst/>
              </a:prstGeom>
              <a:solidFill>
                <a:srgbClr val="FFFFFF"/>
              </a:solidFill>
              <a:ln w="12700" cap="flat">
                <a:noFill/>
                <a:miter lim="400000"/>
              </a:ln>
              <a:effectLst/>
            </p:spPr>
            <p:txBody>
              <a:bodyPr wrap="square" lIns="50800" tIns="50800" rIns="50800" bIns="50800" numCol="1" anchor="ctr">
                <a:noAutofit/>
              </a:bodyPr>
              <a:lstStyle/>
              <a:p>
                <a:pPr>
                  <a:spcBef>
                    <a:spcPts val="0"/>
                  </a:spcBef>
                  <a:tabLst/>
                  <a:defRPr b="1" cap="all" spc="156">
                    <a:solidFill>
                      <a:srgbClr val="FFFFFF"/>
                    </a:solidFill>
                    <a:latin typeface="Founders Grotesk Condensed"/>
                    <a:ea typeface="Founders Grotesk Condensed"/>
                    <a:cs typeface="Founders Grotesk Condensed"/>
                    <a:sym typeface="Founders Grotesk Condensed"/>
                  </a:defRPr>
                </a:pPr>
              </a:p>
            </p:txBody>
          </p:sp>
          <p:pic>
            <p:nvPicPr>
              <p:cNvPr id="510" name="Rectangle Rectangle" descr="Rectangle Rectangle"/>
              <p:cNvPicPr>
                <a:picLocks noChangeAspect="1"/>
              </p:cNvPicPr>
              <p:nvPr/>
            </p:nvPicPr>
            <p:blipFill>
              <a:blip r:embed="rId3">
                <a:extLst/>
              </a:blip>
              <a:stretch>
                <a:fillRect/>
              </a:stretch>
            </p:blipFill>
            <p:spPr>
              <a:xfrm>
                <a:off x="0" y="-1"/>
                <a:ext cx="7923585" cy="7525627"/>
              </a:xfrm>
              <a:prstGeom prst="rect">
                <a:avLst/>
              </a:prstGeom>
              <a:ln w="12700" cap="flat">
                <a:noFill/>
                <a:miter lim="400000"/>
              </a:ln>
              <a:effectLst/>
            </p:spPr>
          </p:pic>
        </p:grpSp>
        <p:grpSp>
          <p:nvGrpSpPr>
            <p:cNvPr id="514" name="pie.py"/>
            <p:cNvGrpSpPr/>
            <p:nvPr/>
          </p:nvGrpSpPr>
          <p:grpSpPr>
            <a:xfrm>
              <a:off x="1902116" y="1905377"/>
              <a:ext cx="2987672" cy="1621718"/>
              <a:chOff x="0" y="0"/>
              <a:chExt cx="2987671" cy="1621716"/>
            </a:xfrm>
          </p:grpSpPr>
          <p:sp>
            <p:nvSpPr>
              <p:cNvPr id="512" name="Rounded Rectangle"/>
              <p:cNvSpPr/>
              <p:nvPr/>
            </p:nvSpPr>
            <p:spPr>
              <a:xfrm>
                <a:off x="0" y="0"/>
                <a:ext cx="2987672" cy="1621717"/>
              </a:xfrm>
              <a:prstGeom prst="roundRect">
                <a:avLst>
                  <a:gd name="adj" fmla="val 22652"/>
                </a:avLst>
              </a:prstGeom>
              <a:solidFill>
                <a:srgbClr val="FFFFFF"/>
              </a:solidFill>
              <a:ln w="63500" cap="flat">
                <a:solidFill>
                  <a:srgbClr val="000000"/>
                </a:solidFill>
                <a:prstDash val="solid"/>
                <a:miter lim="400000"/>
              </a:ln>
              <a:effectLst/>
            </p:spPr>
            <p:txBody>
              <a:bodyPr wrap="square" lIns="50800" tIns="50800" rIns="50800" bIns="50800" numCol="1" anchor="ctr">
                <a:noAutofit/>
              </a:bodyPr>
              <a:lstStyle/>
              <a:p>
                <a:pPr defTabSz="457200">
                  <a:lnSpc>
                    <a:spcPct val="117999"/>
                  </a:lnSpc>
                  <a:spcBef>
                    <a:spcPts val="0"/>
                  </a:spcBef>
                  <a:tabLst/>
                  <a:defRPr spc="0" sz="2900">
                    <a:solidFill>
                      <a:srgbClr val="000000"/>
                    </a:solidFill>
                    <a:latin typeface="Monaco"/>
                    <a:ea typeface="Monaco"/>
                    <a:cs typeface="Monaco"/>
                    <a:sym typeface="Monaco"/>
                  </a:defRPr>
                </a:pPr>
              </a:p>
            </p:txBody>
          </p:sp>
          <p:sp>
            <p:nvSpPr>
              <p:cNvPr id="513" name="pie.py"/>
              <p:cNvSpPr txBox="1"/>
              <p:nvPr/>
            </p:nvSpPr>
            <p:spPr>
              <a:xfrm>
                <a:off x="139342" y="534133"/>
                <a:ext cx="2708987" cy="55345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defTabSz="457200">
                  <a:lnSpc>
                    <a:spcPct val="117999"/>
                  </a:lnSpc>
                  <a:spcBef>
                    <a:spcPts val="0"/>
                  </a:spcBef>
                  <a:tabLst/>
                  <a:defRPr spc="0" sz="2900">
                    <a:solidFill>
                      <a:srgbClr val="000000"/>
                    </a:solidFill>
                    <a:latin typeface="Monaco"/>
                    <a:ea typeface="Monaco"/>
                    <a:cs typeface="Monaco"/>
                    <a:sym typeface="Monaco"/>
                  </a:defRPr>
                </a:lvl1pPr>
              </a:lstStyle>
              <a:p>
                <a:pPr/>
                <a:r>
                  <a:t>pie.py</a:t>
                </a:r>
              </a:p>
            </p:txBody>
          </p:sp>
        </p:grpSp>
        <p:grpSp>
          <p:nvGrpSpPr>
            <p:cNvPr id="517" name="crust.py"/>
            <p:cNvGrpSpPr/>
            <p:nvPr/>
          </p:nvGrpSpPr>
          <p:grpSpPr>
            <a:xfrm>
              <a:off x="544162" y="5366781"/>
              <a:ext cx="2987672" cy="1621719"/>
              <a:chOff x="0" y="0"/>
              <a:chExt cx="2987671" cy="1621717"/>
            </a:xfrm>
          </p:grpSpPr>
          <p:sp>
            <p:nvSpPr>
              <p:cNvPr id="515" name="Rounded Rectangle"/>
              <p:cNvSpPr/>
              <p:nvPr/>
            </p:nvSpPr>
            <p:spPr>
              <a:xfrm>
                <a:off x="0" y="0"/>
                <a:ext cx="2987672" cy="1621718"/>
              </a:xfrm>
              <a:prstGeom prst="roundRect">
                <a:avLst>
                  <a:gd name="adj" fmla="val 22652"/>
                </a:avLst>
              </a:prstGeom>
              <a:solidFill>
                <a:srgbClr val="FFFFFF"/>
              </a:solidFill>
              <a:ln w="63500" cap="flat">
                <a:solidFill>
                  <a:srgbClr val="000000"/>
                </a:solidFill>
                <a:prstDash val="solid"/>
                <a:miter lim="400000"/>
              </a:ln>
              <a:effectLst/>
            </p:spPr>
            <p:txBody>
              <a:bodyPr wrap="square" lIns="50800" tIns="50800" rIns="50800" bIns="50800" numCol="1" anchor="ctr">
                <a:noAutofit/>
              </a:bodyPr>
              <a:lstStyle/>
              <a:p>
                <a:pPr defTabSz="457200">
                  <a:lnSpc>
                    <a:spcPct val="117999"/>
                  </a:lnSpc>
                  <a:spcBef>
                    <a:spcPts val="0"/>
                  </a:spcBef>
                  <a:tabLst/>
                  <a:defRPr spc="0" sz="2900">
                    <a:solidFill>
                      <a:srgbClr val="000000"/>
                    </a:solidFill>
                    <a:latin typeface="Monaco"/>
                    <a:ea typeface="Monaco"/>
                    <a:cs typeface="Monaco"/>
                    <a:sym typeface="Monaco"/>
                  </a:defRPr>
                </a:pPr>
              </a:p>
            </p:txBody>
          </p:sp>
          <p:sp>
            <p:nvSpPr>
              <p:cNvPr id="516" name="crust.py"/>
              <p:cNvSpPr txBox="1"/>
              <p:nvPr/>
            </p:nvSpPr>
            <p:spPr>
              <a:xfrm>
                <a:off x="139343" y="534134"/>
                <a:ext cx="2708985" cy="5534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defTabSz="457200">
                  <a:lnSpc>
                    <a:spcPct val="117999"/>
                  </a:lnSpc>
                  <a:spcBef>
                    <a:spcPts val="0"/>
                  </a:spcBef>
                  <a:tabLst/>
                  <a:defRPr spc="0" sz="2900">
                    <a:solidFill>
                      <a:srgbClr val="000000"/>
                    </a:solidFill>
                    <a:latin typeface="Monaco"/>
                    <a:ea typeface="Monaco"/>
                    <a:cs typeface="Monaco"/>
                    <a:sym typeface="Monaco"/>
                  </a:defRPr>
                </a:lvl1pPr>
              </a:lstStyle>
              <a:p>
                <a:pPr/>
                <a:r>
                  <a:t>crust.py</a:t>
                </a:r>
              </a:p>
            </p:txBody>
          </p:sp>
        </p:grpSp>
        <p:grpSp>
          <p:nvGrpSpPr>
            <p:cNvPr id="520" name="topping.py"/>
            <p:cNvGrpSpPr/>
            <p:nvPr/>
          </p:nvGrpSpPr>
          <p:grpSpPr>
            <a:xfrm>
              <a:off x="4195965" y="5366781"/>
              <a:ext cx="2987672" cy="1621719"/>
              <a:chOff x="0" y="0"/>
              <a:chExt cx="2987671" cy="1621717"/>
            </a:xfrm>
          </p:grpSpPr>
          <p:sp>
            <p:nvSpPr>
              <p:cNvPr id="518" name="Rounded Rectangle"/>
              <p:cNvSpPr/>
              <p:nvPr/>
            </p:nvSpPr>
            <p:spPr>
              <a:xfrm>
                <a:off x="0" y="0"/>
                <a:ext cx="2987672" cy="1621718"/>
              </a:xfrm>
              <a:prstGeom prst="roundRect">
                <a:avLst>
                  <a:gd name="adj" fmla="val 22652"/>
                </a:avLst>
              </a:prstGeom>
              <a:solidFill>
                <a:srgbClr val="FFFFFF"/>
              </a:solidFill>
              <a:ln w="63500" cap="flat">
                <a:solidFill>
                  <a:srgbClr val="000000"/>
                </a:solidFill>
                <a:prstDash val="solid"/>
                <a:miter lim="400000"/>
              </a:ln>
              <a:effectLst/>
            </p:spPr>
            <p:txBody>
              <a:bodyPr wrap="square" lIns="50800" tIns="50800" rIns="50800" bIns="50800" numCol="1" anchor="ctr">
                <a:noAutofit/>
              </a:bodyPr>
              <a:lstStyle/>
              <a:p>
                <a:pPr defTabSz="457200">
                  <a:lnSpc>
                    <a:spcPct val="117999"/>
                  </a:lnSpc>
                  <a:spcBef>
                    <a:spcPts val="0"/>
                  </a:spcBef>
                  <a:tabLst/>
                  <a:defRPr spc="0" sz="2900">
                    <a:solidFill>
                      <a:srgbClr val="000000"/>
                    </a:solidFill>
                    <a:latin typeface="Monaco"/>
                    <a:ea typeface="Monaco"/>
                    <a:cs typeface="Monaco"/>
                    <a:sym typeface="Monaco"/>
                  </a:defRPr>
                </a:pPr>
              </a:p>
            </p:txBody>
          </p:sp>
          <p:sp>
            <p:nvSpPr>
              <p:cNvPr id="519" name="topping.py"/>
              <p:cNvSpPr txBox="1"/>
              <p:nvPr/>
            </p:nvSpPr>
            <p:spPr>
              <a:xfrm>
                <a:off x="139343" y="534134"/>
                <a:ext cx="2708985" cy="5534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defTabSz="457200">
                  <a:lnSpc>
                    <a:spcPct val="117999"/>
                  </a:lnSpc>
                  <a:spcBef>
                    <a:spcPts val="0"/>
                  </a:spcBef>
                  <a:tabLst/>
                  <a:defRPr spc="0" sz="2900">
                    <a:solidFill>
                      <a:srgbClr val="000000"/>
                    </a:solidFill>
                    <a:latin typeface="Monaco"/>
                    <a:ea typeface="Monaco"/>
                    <a:cs typeface="Monaco"/>
                    <a:sym typeface="Monaco"/>
                  </a:defRPr>
                </a:lvl1pPr>
              </a:lstStyle>
              <a:p>
                <a:pPr/>
                <a:r>
                  <a:t>topping.py</a:t>
                </a:r>
              </a:p>
            </p:txBody>
          </p:sp>
        </p:grpSp>
        <p:grpSp>
          <p:nvGrpSpPr>
            <p:cNvPr id="523" name=".git"/>
            <p:cNvGrpSpPr/>
            <p:nvPr/>
          </p:nvGrpSpPr>
          <p:grpSpPr>
            <a:xfrm>
              <a:off x="5197877" y="868134"/>
              <a:ext cx="1771461" cy="1322533"/>
              <a:chOff x="0" y="0"/>
              <a:chExt cx="1771460" cy="1322532"/>
            </a:xfrm>
          </p:grpSpPr>
          <p:sp>
            <p:nvSpPr>
              <p:cNvPr id="521" name="Rounded Rectangle"/>
              <p:cNvSpPr/>
              <p:nvPr/>
            </p:nvSpPr>
            <p:spPr>
              <a:xfrm>
                <a:off x="0" y="0"/>
                <a:ext cx="1771461" cy="1322533"/>
              </a:xfrm>
              <a:prstGeom prst="roundRect">
                <a:avLst>
                  <a:gd name="adj" fmla="val 14404"/>
                </a:avLst>
              </a:prstGeom>
              <a:solidFill>
                <a:srgbClr val="FFFFFF"/>
              </a:solidFill>
              <a:ln w="63500" cap="flat">
                <a:solidFill>
                  <a:srgbClr val="000000"/>
                </a:solidFill>
                <a:prstDash val="solid"/>
                <a:miter lim="400000"/>
              </a:ln>
              <a:effectLst/>
            </p:spPr>
            <p:txBody>
              <a:bodyPr wrap="square" lIns="50800" tIns="50800" rIns="50800" bIns="50800" numCol="1" anchor="ctr">
                <a:noAutofit/>
              </a:bodyPr>
              <a:lstStyle/>
              <a:p>
                <a:pPr defTabSz="457200">
                  <a:lnSpc>
                    <a:spcPct val="117999"/>
                  </a:lnSpc>
                  <a:spcBef>
                    <a:spcPts val="0"/>
                  </a:spcBef>
                  <a:tabLst/>
                  <a:defRPr spc="0" sz="2900">
                    <a:solidFill>
                      <a:srgbClr val="000000"/>
                    </a:solidFill>
                    <a:latin typeface="Monaco"/>
                    <a:ea typeface="Monaco"/>
                    <a:cs typeface="Monaco"/>
                    <a:sym typeface="Monaco"/>
                  </a:defRPr>
                </a:pPr>
              </a:p>
            </p:txBody>
          </p:sp>
          <p:sp>
            <p:nvSpPr>
              <p:cNvPr id="522" name=".git"/>
              <p:cNvSpPr txBox="1"/>
              <p:nvPr/>
            </p:nvSpPr>
            <p:spPr>
              <a:xfrm>
                <a:off x="87544" y="102577"/>
                <a:ext cx="1596372" cy="111737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defTabSz="457200">
                  <a:lnSpc>
                    <a:spcPct val="117999"/>
                  </a:lnSpc>
                  <a:spcBef>
                    <a:spcPts val="0"/>
                  </a:spcBef>
                  <a:tabLst/>
                  <a:defRPr spc="0" sz="2900">
                    <a:solidFill>
                      <a:srgbClr val="000000"/>
                    </a:solidFill>
                    <a:latin typeface="Monaco"/>
                    <a:ea typeface="Monaco"/>
                    <a:cs typeface="Monaco"/>
                    <a:sym typeface="Monaco"/>
                  </a:defRPr>
                </a:lvl1pPr>
              </a:lstStyle>
              <a:p>
                <a:pPr/>
                <a:r>
                  <a:t>.git</a:t>
                </a:r>
              </a:p>
            </p:txBody>
          </p:sp>
        </p:grpSp>
        <p:grpSp>
          <p:nvGrpSpPr>
            <p:cNvPr id="526" name="Rectangle"/>
            <p:cNvGrpSpPr/>
            <p:nvPr/>
          </p:nvGrpSpPr>
          <p:grpSpPr>
            <a:xfrm>
              <a:off x="5150644" y="1443385"/>
              <a:ext cx="2596756" cy="2128001"/>
              <a:chOff x="0" y="0"/>
              <a:chExt cx="2596755" cy="2128000"/>
            </a:xfrm>
          </p:grpSpPr>
          <p:sp>
            <p:nvSpPr>
              <p:cNvPr id="524" name="Rectangle"/>
              <p:cNvSpPr/>
              <p:nvPr/>
            </p:nvSpPr>
            <p:spPr>
              <a:xfrm>
                <a:off x="38100" y="38099"/>
                <a:ext cx="2520556" cy="2051801"/>
              </a:xfrm>
              <a:prstGeom prst="rect">
                <a:avLst/>
              </a:prstGeom>
              <a:solidFill>
                <a:srgbClr val="FFFFFF"/>
              </a:solidFill>
              <a:ln w="12700" cap="flat">
                <a:noFill/>
                <a:miter lim="400000"/>
              </a:ln>
              <a:effectLst/>
            </p:spPr>
            <p:txBody>
              <a:bodyPr wrap="square" lIns="50800" tIns="50800" rIns="50800" bIns="50800" numCol="1" anchor="ctr">
                <a:noAutofit/>
              </a:bodyPr>
              <a:lstStyle/>
              <a:p>
                <a:pPr>
                  <a:spcBef>
                    <a:spcPts val="0"/>
                  </a:spcBef>
                  <a:tabLst/>
                  <a:defRPr b="1" cap="all" spc="156">
                    <a:solidFill>
                      <a:srgbClr val="FFFFFF"/>
                    </a:solidFill>
                    <a:latin typeface="Founders Grotesk Condensed"/>
                    <a:ea typeface="Founders Grotesk Condensed"/>
                    <a:cs typeface="Founders Grotesk Condensed"/>
                    <a:sym typeface="Founders Grotesk Condensed"/>
                  </a:defRPr>
                </a:pPr>
              </a:p>
            </p:txBody>
          </p:sp>
          <p:pic>
            <p:nvPicPr>
              <p:cNvPr id="525" name="Rectangle Rectangle" descr="Rectangle Rectangle"/>
              <p:cNvPicPr>
                <a:picLocks noChangeAspect="1"/>
              </p:cNvPicPr>
              <p:nvPr/>
            </p:nvPicPr>
            <p:blipFill>
              <a:blip r:embed="rId4">
                <a:extLst/>
              </a:blip>
              <a:stretch>
                <a:fillRect/>
              </a:stretch>
            </p:blipFill>
            <p:spPr>
              <a:xfrm>
                <a:off x="0" y="-1"/>
                <a:ext cx="2596756" cy="2128001"/>
              </a:xfrm>
              <a:prstGeom prst="rect">
                <a:avLst/>
              </a:prstGeom>
              <a:ln w="12700" cap="flat">
                <a:noFill/>
                <a:miter lim="400000"/>
              </a:ln>
              <a:effectLst/>
            </p:spPr>
          </p:pic>
        </p:grpSp>
      </p:grpSp>
      <p:grpSp>
        <p:nvGrpSpPr>
          <p:cNvPr id="530" name="Image Gallery"/>
          <p:cNvGrpSpPr/>
          <p:nvPr/>
        </p:nvGrpSpPr>
        <p:grpSpPr>
          <a:xfrm>
            <a:off x="10621103" y="3392187"/>
            <a:ext cx="2794003" cy="3121810"/>
            <a:chOff x="0" y="0"/>
            <a:chExt cx="2794002" cy="3121808"/>
          </a:xfrm>
        </p:grpSpPr>
        <p:pic>
          <p:nvPicPr>
            <p:cNvPr id="528" name="Image" descr="Image"/>
            <p:cNvPicPr>
              <a:picLocks noChangeAspect="1"/>
            </p:cNvPicPr>
            <p:nvPr/>
          </p:nvPicPr>
          <p:blipFill>
            <a:blip r:embed="rId5">
              <a:extLst/>
            </a:blip>
            <a:srcRect l="18117" t="0" r="18117" b="0"/>
            <a:stretch>
              <a:fillRect/>
            </a:stretch>
          </p:blipFill>
          <p:spPr>
            <a:xfrm>
              <a:off x="0" y="-1"/>
              <a:ext cx="2794002" cy="2464713"/>
            </a:xfrm>
            <a:prstGeom prst="rect">
              <a:avLst/>
            </a:prstGeom>
            <a:ln w="12700" cap="flat">
              <a:noFill/>
              <a:miter lim="400000"/>
            </a:ln>
            <a:effectLst/>
          </p:spPr>
        </p:pic>
        <p:sp>
          <p:nvSpPr>
            <p:cNvPr id="529" name="PatPeteProject"/>
            <p:cNvSpPr txBox="1"/>
            <p:nvPr/>
          </p:nvSpPr>
          <p:spPr>
            <a:xfrm>
              <a:off x="-1" y="2540910"/>
              <a:ext cx="2794002" cy="58089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6200" tIns="76200" rIns="76200" bIns="76200" numCol="1" anchor="t">
              <a:spAutoFit/>
            </a:bodyPr>
            <a:lstStyle>
              <a:lvl1pPr>
                <a:defRPr>
                  <a:solidFill>
                    <a:schemeClr val="accent1"/>
                  </a:solidFill>
                  <a:latin typeface="Founders Grotesk Text"/>
                  <a:ea typeface="Founders Grotesk Text"/>
                  <a:cs typeface="Founders Grotesk Text"/>
                  <a:sym typeface="Founders Grotesk Text"/>
                </a:defRPr>
              </a:lvl1pPr>
            </a:lstStyle>
            <a:p>
              <a:pPr/>
              <a:r>
                <a:t>PatPeteProject</a:t>
              </a:r>
            </a:p>
          </p:txBody>
        </p:sp>
      </p:grpSp>
      <p:sp>
        <p:nvSpPr>
          <p:cNvPr id="531" name="Push"/>
          <p:cNvSpPr txBox="1"/>
          <p:nvPr/>
        </p:nvSpPr>
        <p:spPr>
          <a:xfrm>
            <a:off x="9490333" y="6592950"/>
            <a:ext cx="895555" cy="53009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chemeClr val="accent1"/>
                </a:solidFill>
                <a:latin typeface="Founders Grotesk Text"/>
                <a:ea typeface="Founders Grotesk Text"/>
                <a:cs typeface="Founders Grotesk Text"/>
                <a:sym typeface="Founders Grotesk Text"/>
              </a:defRPr>
            </a:lvl1pPr>
          </a:lstStyle>
          <a:p>
            <a:pPr/>
            <a:r>
              <a:t>Push</a:t>
            </a:r>
          </a:p>
        </p:txBody>
      </p:sp>
      <p:pic>
        <p:nvPicPr>
          <p:cNvPr id="532" name="Line Line" descr="Line Line"/>
          <p:cNvPicPr>
            <a:picLocks noChangeAspect="1"/>
          </p:cNvPicPr>
          <p:nvPr/>
        </p:nvPicPr>
        <p:blipFill>
          <a:blip r:embed="rId6">
            <a:extLst/>
          </a:blip>
          <a:stretch>
            <a:fillRect/>
          </a:stretch>
        </p:blipFill>
        <p:spPr>
          <a:xfrm rot="7793690">
            <a:off x="7772841" y="5955889"/>
            <a:ext cx="4360368" cy="352235"/>
          </a:xfrm>
          <a:prstGeom prst="rect">
            <a:avLst/>
          </a:prstGeom>
          <a:ln w="12700">
            <a:miter lim="400000"/>
          </a:ln>
        </p:spPr>
      </p:pic>
      <p:pic>
        <p:nvPicPr>
          <p:cNvPr id="533" name="Rounded Rectangle Rounded rectangle" descr="Rounded Rectangle Rounded rectangle"/>
          <p:cNvPicPr>
            <a:picLocks noChangeAspect="1"/>
          </p:cNvPicPr>
          <p:nvPr/>
        </p:nvPicPr>
        <p:blipFill>
          <a:blip r:embed="rId7">
            <a:extLst/>
          </a:blip>
          <a:stretch>
            <a:fillRect/>
          </a:stretch>
        </p:blipFill>
        <p:spPr>
          <a:xfrm>
            <a:off x="227913" y="2915772"/>
            <a:ext cx="9443459" cy="8806911"/>
          </a:xfrm>
          <a:prstGeom prst="rect">
            <a:avLst/>
          </a:prstGeom>
          <a:ln w="12700">
            <a:miter lim="400000"/>
          </a:ln>
        </p:spPr>
      </p:pic>
      <p:sp>
        <p:nvSpPr>
          <p:cNvPr id="534" name="Me"/>
          <p:cNvSpPr txBox="1"/>
          <p:nvPr/>
        </p:nvSpPr>
        <p:spPr>
          <a:xfrm>
            <a:off x="1454751" y="2193498"/>
            <a:ext cx="879388" cy="79464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pc="129" sz="4300">
                <a:solidFill>
                  <a:schemeClr val="accent1"/>
                </a:solidFill>
                <a:latin typeface="Founders Grotesk Text"/>
                <a:ea typeface="Founders Grotesk Text"/>
                <a:cs typeface="Founders Grotesk Text"/>
                <a:sym typeface="Founders Grotesk Text"/>
              </a:defRPr>
            </a:lvl1pPr>
          </a:lstStyle>
          <a:p>
            <a:pPr/>
            <a:r>
              <a:t>Me</a:t>
            </a:r>
          </a:p>
        </p:txBody>
      </p:sp>
    </p:spTree>
  </p:cSld>
  <p:clrMapOvr>
    <a:masterClrMapping/>
  </p:clrMapOvr>
  <mc:AlternateContent xmlns:mc="http://schemas.openxmlformats.org/markup-compatibility/2006">
    <mc:Choice xmlns:p14="http://schemas.microsoft.com/office/powerpoint/2010/main" Requires="p14">
      <p:transition spd="slow" advClick="1" p14:dur="1200">
        <p:fade/>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38" name="Author and Date"/>
          <p:cNvSpPr txBox="1"/>
          <p:nvPr>
            <p:ph type="body" sz="quarter" idx="1"/>
          </p:nvPr>
        </p:nvSpPr>
        <p:spPr>
          <a:xfrm>
            <a:off x="571500" y="12269258"/>
            <a:ext cx="23241000" cy="555246"/>
          </a:xfrm>
          <a:prstGeom prst="rect">
            <a:avLst/>
          </a:prstGeom>
        </p:spPr>
        <p:txBody>
          <a:bodyPr/>
          <a:lstStyle/>
          <a:p>
            <a:pPr/>
          </a:p>
        </p:txBody>
      </p:sp>
      <p:sp>
        <p:nvSpPr>
          <p:cNvPr id="539" name="Pete can now clone your cloud repo"/>
          <p:cNvSpPr txBox="1"/>
          <p:nvPr>
            <p:ph type="title"/>
          </p:nvPr>
        </p:nvSpPr>
        <p:spPr>
          <a:xfrm>
            <a:off x="397603" y="652481"/>
            <a:ext cx="23241004" cy="1951021"/>
          </a:xfrm>
          <a:prstGeom prst="rect">
            <a:avLst/>
          </a:prstGeom>
        </p:spPr>
        <p:txBody>
          <a:bodyPr/>
          <a:lstStyle>
            <a:lvl1pPr>
              <a:defRPr spc="-300"/>
            </a:lvl1pPr>
          </a:lstStyle>
          <a:p>
            <a:pPr/>
            <a:r>
              <a:t>Pete can now clone your cloud repo</a:t>
            </a:r>
          </a:p>
        </p:txBody>
      </p:sp>
      <p:grpSp>
        <p:nvGrpSpPr>
          <p:cNvPr id="561" name="Group"/>
          <p:cNvGrpSpPr/>
          <p:nvPr/>
        </p:nvGrpSpPr>
        <p:grpSpPr>
          <a:xfrm>
            <a:off x="650965" y="3098316"/>
            <a:ext cx="7923585" cy="8100877"/>
            <a:chOff x="0" y="0"/>
            <a:chExt cx="7923584" cy="8100877"/>
          </a:xfrm>
        </p:grpSpPr>
        <p:grpSp>
          <p:nvGrpSpPr>
            <p:cNvPr id="542" name="mkPie"/>
            <p:cNvGrpSpPr/>
            <p:nvPr/>
          </p:nvGrpSpPr>
          <p:grpSpPr>
            <a:xfrm>
              <a:off x="47232" y="-1"/>
              <a:ext cx="1771461" cy="1322533"/>
              <a:chOff x="0" y="0"/>
              <a:chExt cx="1771460" cy="1322531"/>
            </a:xfrm>
          </p:grpSpPr>
          <p:sp>
            <p:nvSpPr>
              <p:cNvPr id="540" name="Rounded Rectangle"/>
              <p:cNvSpPr/>
              <p:nvPr/>
            </p:nvSpPr>
            <p:spPr>
              <a:xfrm>
                <a:off x="0" y="0"/>
                <a:ext cx="1771461" cy="1322532"/>
              </a:xfrm>
              <a:prstGeom prst="roundRect">
                <a:avLst>
                  <a:gd name="adj" fmla="val 14404"/>
                </a:avLst>
              </a:prstGeom>
              <a:solidFill>
                <a:srgbClr val="FFFFFF"/>
              </a:solidFill>
              <a:ln w="63500" cap="flat">
                <a:solidFill>
                  <a:srgbClr val="000000"/>
                </a:solidFill>
                <a:prstDash val="solid"/>
                <a:miter lim="400000"/>
              </a:ln>
              <a:effectLst/>
            </p:spPr>
            <p:txBody>
              <a:bodyPr wrap="square" lIns="50800" tIns="50800" rIns="50800" bIns="50800" numCol="1" anchor="ctr">
                <a:noAutofit/>
              </a:bodyPr>
              <a:lstStyle/>
              <a:p>
                <a:pPr defTabSz="457200">
                  <a:lnSpc>
                    <a:spcPct val="117999"/>
                  </a:lnSpc>
                  <a:spcBef>
                    <a:spcPts val="0"/>
                  </a:spcBef>
                  <a:tabLst/>
                  <a:defRPr spc="0" sz="2900">
                    <a:solidFill>
                      <a:srgbClr val="000000"/>
                    </a:solidFill>
                    <a:latin typeface="Monaco"/>
                    <a:ea typeface="Monaco"/>
                    <a:cs typeface="Monaco"/>
                    <a:sym typeface="Monaco"/>
                  </a:defRPr>
                </a:pPr>
              </a:p>
            </p:txBody>
          </p:sp>
          <p:sp>
            <p:nvSpPr>
              <p:cNvPr id="541" name="mkPie"/>
              <p:cNvSpPr txBox="1"/>
              <p:nvPr/>
            </p:nvSpPr>
            <p:spPr>
              <a:xfrm>
                <a:off x="87544" y="102577"/>
                <a:ext cx="1596372" cy="111737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defTabSz="457200">
                  <a:lnSpc>
                    <a:spcPct val="117999"/>
                  </a:lnSpc>
                  <a:spcBef>
                    <a:spcPts val="0"/>
                  </a:spcBef>
                  <a:tabLst/>
                  <a:defRPr spc="0" sz="2900">
                    <a:solidFill>
                      <a:srgbClr val="000000"/>
                    </a:solidFill>
                    <a:latin typeface="Monaco"/>
                    <a:ea typeface="Monaco"/>
                    <a:cs typeface="Monaco"/>
                    <a:sym typeface="Monaco"/>
                  </a:defRPr>
                </a:lvl1pPr>
              </a:lstStyle>
              <a:p>
                <a:pPr/>
                <a:r>
                  <a:t>mkPie</a:t>
                </a:r>
              </a:p>
            </p:txBody>
          </p:sp>
        </p:grpSp>
        <p:grpSp>
          <p:nvGrpSpPr>
            <p:cNvPr id="545" name="Rectangle"/>
            <p:cNvGrpSpPr/>
            <p:nvPr/>
          </p:nvGrpSpPr>
          <p:grpSpPr>
            <a:xfrm>
              <a:off x="0" y="575250"/>
              <a:ext cx="7923585" cy="7525628"/>
              <a:chOff x="0" y="0"/>
              <a:chExt cx="7923584" cy="7525626"/>
            </a:xfrm>
          </p:grpSpPr>
          <p:sp>
            <p:nvSpPr>
              <p:cNvPr id="543" name="Rectangle"/>
              <p:cNvSpPr/>
              <p:nvPr/>
            </p:nvSpPr>
            <p:spPr>
              <a:xfrm>
                <a:off x="38100" y="38099"/>
                <a:ext cx="7847385" cy="7449427"/>
              </a:xfrm>
              <a:prstGeom prst="rect">
                <a:avLst/>
              </a:prstGeom>
              <a:solidFill>
                <a:srgbClr val="FFFFFF"/>
              </a:solidFill>
              <a:ln w="12700" cap="flat">
                <a:noFill/>
                <a:miter lim="400000"/>
              </a:ln>
              <a:effectLst/>
            </p:spPr>
            <p:txBody>
              <a:bodyPr wrap="square" lIns="50800" tIns="50800" rIns="50800" bIns="50800" numCol="1" anchor="ctr">
                <a:noAutofit/>
              </a:bodyPr>
              <a:lstStyle/>
              <a:p>
                <a:pPr>
                  <a:spcBef>
                    <a:spcPts val="0"/>
                  </a:spcBef>
                  <a:tabLst/>
                  <a:defRPr b="1" cap="all" spc="156">
                    <a:solidFill>
                      <a:srgbClr val="FFFFFF"/>
                    </a:solidFill>
                    <a:latin typeface="Founders Grotesk Condensed"/>
                    <a:ea typeface="Founders Grotesk Condensed"/>
                    <a:cs typeface="Founders Grotesk Condensed"/>
                    <a:sym typeface="Founders Grotesk Condensed"/>
                  </a:defRPr>
                </a:pPr>
              </a:p>
            </p:txBody>
          </p:sp>
          <p:pic>
            <p:nvPicPr>
              <p:cNvPr id="544" name="Rectangle Rectangle" descr="Rectangle Rectangle"/>
              <p:cNvPicPr>
                <a:picLocks noChangeAspect="1"/>
              </p:cNvPicPr>
              <p:nvPr/>
            </p:nvPicPr>
            <p:blipFill>
              <a:blip r:embed="rId3">
                <a:extLst/>
              </a:blip>
              <a:stretch>
                <a:fillRect/>
              </a:stretch>
            </p:blipFill>
            <p:spPr>
              <a:xfrm>
                <a:off x="0" y="-1"/>
                <a:ext cx="7923585" cy="7525627"/>
              </a:xfrm>
              <a:prstGeom prst="rect">
                <a:avLst/>
              </a:prstGeom>
              <a:ln w="12700" cap="flat">
                <a:noFill/>
                <a:miter lim="400000"/>
              </a:ln>
              <a:effectLst/>
            </p:spPr>
          </p:pic>
        </p:grpSp>
        <p:grpSp>
          <p:nvGrpSpPr>
            <p:cNvPr id="548" name="pie.py"/>
            <p:cNvGrpSpPr/>
            <p:nvPr/>
          </p:nvGrpSpPr>
          <p:grpSpPr>
            <a:xfrm>
              <a:off x="1902116" y="1905377"/>
              <a:ext cx="2987672" cy="1621718"/>
              <a:chOff x="0" y="0"/>
              <a:chExt cx="2987671" cy="1621716"/>
            </a:xfrm>
          </p:grpSpPr>
          <p:sp>
            <p:nvSpPr>
              <p:cNvPr id="546" name="Rounded Rectangle"/>
              <p:cNvSpPr/>
              <p:nvPr/>
            </p:nvSpPr>
            <p:spPr>
              <a:xfrm>
                <a:off x="0" y="0"/>
                <a:ext cx="2987672" cy="1621717"/>
              </a:xfrm>
              <a:prstGeom prst="roundRect">
                <a:avLst>
                  <a:gd name="adj" fmla="val 22652"/>
                </a:avLst>
              </a:prstGeom>
              <a:solidFill>
                <a:srgbClr val="FFFFFF"/>
              </a:solidFill>
              <a:ln w="63500" cap="flat">
                <a:solidFill>
                  <a:srgbClr val="000000"/>
                </a:solidFill>
                <a:prstDash val="solid"/>
                <a:miter lim="400000"/>
              </a:ln>
              <a:effectLst/>
            </p:spPr>
            <p:txBody>
              <a:bodyPr wrap="square" lIns="50800" tIns="50800" rIns="50800" bIns="50800" numCol="1" anchor="ctr">
                <a:noAutofit/>
              </a:bodyPr>
              <a:lstStyle/>
              <a:p>
                <a:pPr defTabSz="457200">
                  <a:lnSpc>
                    <a:spcPct val="117999"/>
                  </a:lnSpc>
                  <a:spcBef>
                    <a:spcPts val="0"/>
                  </a:spcBef>
                  <a:tabLst/>
                  <a:defRPr spc="0" sz="2900">
                    <a:solidFill>
                      <a:srgbClr val="000000"/>
                    </a:solidFill>
                    <a:latin typeface="Monaco"/>
                    <a:ea typeface="Monaco"/>
                    <a:cs typeface="Monaco"/>
                    <a:sym typeface="Monaco"/>
                  </a:defRPr>
                </a:pPr>
              </a:p>
            </p:txBody>
          </p:sp>
          <p:sp>
            <p:nvSpPr>
              <p:cNvPr id="547" name="pie.py"/>
              <p:cNvSpPr txBox="1"/>
              <p:nvPr/>
            </p:nvSpPr>
            <p:spPr>
              <a:xfrm>
                <a:off x="139342" y="534133"/>
                <a:ext cx="2708987" cy="55345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defTabSz="457200">
                  <a:lnSpc>
                    <a:spcPct val="117999"/>
                  </a:lnSpc>
                  <a:spcBef>
                    <a:spcPts val="0"/>
                  </a:spcBef>
                  <a:tabLst/>
                  <a:defRPr spc="0" sz="2900">
                    <a:solidFill>
                      <a:srgbClr val="000000"/>
                    </a:solidFill>
                    <a:latin typeface="Monaco"/>
                    <a:ea typeface="Monaco"/>
                    <a:cs typeface="Monaco"/>
                    <a:sym typeface="Monaco"/>
                  </a:defRPr>
                </a:lvl1pPr>
              </a:lstStyle>
              <a:p>
                <a:pPr/>
                <a:r>
                  <a:t>pie.py</a:t>
                </a:r>
              </a:p>
            </p:txBody>
          </p:sp>
        </p:grpSp>
        <p:grpSp>
          <p:nvGrpSpPr>
            <p:cNvPr id="551" name="crust.py"/>
            <p:cNvGrpSpPr/>
            <p:nvPr/>
          </p:nvGrpSpPr>
          <p:grpSpPr>
            <a:xfrm>
              <a:off x="544162" y="5366781"/>
              <a:ext cx="2987672" cy="1621719"/>
              <a:chOff x="0" y="0"/>
              <a:chExt cx="2987671" cy="1621717"/>
            </a:xfrm>
          </p:grpSpPr>
          <p:sp>
            <p:nvSpPr>
              <p:cNvPr id="549" name="Rounded Rectangle"/>
              <p:cNvSpPr/>
              <p:nvPr/>
            </p:nvSpPr>
            <p:spPr>
              <a:xfrm>
                <a:off x="0" y="0"/>
                <a:ext cx="2987672" cy="1621718"/>
              </a:xfrm>
              <a:prstGeom prst="roundRect">
                <a:avLst>
                  <a:gd name="adj" fmla="val 22652"/>
                </a:avLst>
              </a:prstGeom>
              <a:solidFill>
                <a:srgbClr val="FFFFFF"/>
              </a:solidFill>
              <a:ln w="63500" cap="flat">
                <a:solidFill>
                  <a:srgbClr val="000000"/>
                </a:solidFill>
                <a:prstDash val="solid"/>
                <a:miter lim="400000"/>
              </a:ln>
              <a:effectLst/>
            </p:spPr>
            <p:txBody>
              <a:bodyPr wrap="square" lIns="50800" tIns="50800" rIns="50800" bIns="50800" numCol="1" anchor="ctr">
                <a:noAutofit/>
              </a:bodyPr>
              <a:lstStyle/>
              <a:p>
                <a:pPr defTabSz="457200">
                  <a:lnSpc>
                    <a:spcPct val="117999"/>
                  </a:lnSpc>
                  <a:spcBef>
                    <a:spcPts val="0"/>
                  </a:spcBef>
                  <a:tabLst/>
                  <a:defRPr spc="0" sz="2900">
                    <a:solidFill>
                      <a:srgbClr val="000000"/>
                    </a:solidFill>
                    <a:latin typeface="Monaco"/>
                    <a:ea typeface="Monaco"/>
                    <a:cs typeface="Monaco"/>
                    <a:sym typeface="Monaco"/>
                  </a:defRPr>
                </a:pPr>
              </a:p>
            </p:txBody>
          </p:sp>
          <p:sp>
            <p:nvSpPr>
              <p:cNvPr id="550" name="crust.py"/>
              <p:cNvSpPr txBox="1"/>
              <p:nvPr/>
            </p:nvSpPr>
            <p:spPr>
              <a:xfrm>
                <a:off x="139343" y="534134"/>
                <a:ext cx="2708985" cy="5534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defTabSz="457200">
                  <a:lnSpc>
                    <a:spcPct val="117999"/>
                  </a:lnSpc>
                  <a:spcBef>
                    <a:spcPts val="0"/>
                  </a:spcBef>
                  <a:tabLst/>
                  <a:defRPr spc="0" sz="2900">
                    <a:solidFill>
                      <a:srgbClr val="000000"/>
                    </a:solidFill>
                    <a:latin typeface="Monaco"/>
                    <a:ea typeface="Monaco"/>
                    <a:cs typeface="Monaco"/>
                    <a:sym typeface="Monaco"/>
                  </a:defRPr>
                </a:lvl1pPr>
              </a:lstStyle>
              <a:p>
                <a:pPr/>
                <a:r>
                  <a:t>crust.py</a:t>
                </a:r>
              </a:p>
            </p:txBody>
          </p:sp>
        </p:grpSp>
        <p:grpSp>
          <p:nvGrpSpPr>
            <p:cNvPr id="554" name="topping.py"/>
            <p:cNvGrpSpPr/>
            <p:nvPr/>
          </p:nvGrpSpPr>
          <p:grpSpPr>
            <a:xfrm>
              <a:off x="4195965" y="5366781"/>
              <a:ext cx="2987672" cy="1621719"/>
              <a:chOff x="0" y="0"/>
              <a:chExt cx="2987671" cy="1621717"/>
            </a:xfrm>
          </p:grpSpPr>
          <p:sp>
            <p:nvSpPr>
              <p:cNvPr id="552" name="Rounded Rectangle"/>
              <p:cNvSpPr/>
              <p:nvPr/>
            </p:nvSpPr>
            <p:spPr>
              <a:xfrm>
                <a:off x="0" y="0"/>
                <a:ext cx="2987672" cy="1621718"/>
              </a:xfrm>
              <a:prstGeom prst="roundRect">
                <a:avLst>
                  <a:gd name="adj" fmla="val 22652"/>
                </a:avLst>
              </a:prstGeom>
              <a:solidFill>
                <a:srgbClr val="FFFFFF"/>
              </a:solidFill>
              <a:ln w="63500" cap="flat">
                <a:solidFill>
                  <a:srgbClr val="000000"/>
                </a:solidFill>
                <a:prstDash val="solid"/>
                <a:miter lim="400000"/>
              </a:ln>
              <a:effectLst/>
            </p:spPr>
            <p:txBody>
              <a:bodyPr wrap="square" lIns="50800" tIns="50800" rIns="50800" bIns="50800" numCol="1" anchor="ctr">
                <a:noAutofit/>
              </a:bodyPr>
              <a:lstStyle/>
              <a:p>
                <a:pPr defTabSz="457200">
                  <a:lnSpc>
                    <a:spcPct val="117999"/>
                  </a:lnSpc>
                  <a:spcBef>
                    <a:spcPts val="0"/>
                  </a:spcBef>
                  <a:tabLst/>
                  <a:defRPr spc="0" sz="2900">
                    <a:solidFill>
                      <a:srgbClr val="000000"/>
                    </a:solidFill>
                    <a:latin typeface="Monaco"/>
                    <a:ea typeface="Monaco"/>
                    <a:cs typeface="Monaco"/>
                    <a:sym typeface="Monaco"/>
                  </a:defRPr>
                </a:pPr>
              </a:p>
            </p:txBody>
          </p:sp>
          <p:sp>
            <p:nvSpPr>
              <p:cNvPr id="553" name="topping.py"/>
              <p:cNvSpPr txBox="1"/>
              <p:nvPr/>
            </p:nvSpPr>
            <p:spPr>
              <a:xfrm>
                <a:off x="139343" y="534134"/>
                <a:ext cx="2708985" cy="5534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defTabSz="457200">
                  <a:lnSpc>
                    <a:spcPct val="117999"/>
                  </a:lnSpc>
                  <a:spcBef>
                    <a:spcPts val="0"/>
                  </a:spcBef>
                  <a:tabLst/>
                  <a:defRPr spc="0" sz="2900">
                    <a:solidFill>
                      <a:srgbClr val="000000"/>
                    </a:solidFill>
                    <a:latin typeface="Monaco"/>
                    <a:ea typeface="Monaco"/>
                    <a:cs typeface="Monaco"/>
                    <a:sym typeface="Monaco"/>
                  </a:defRPr>
                </a:lvl1pPr>
              </a:lstStyle>
              <a:p>
                <a:pPr/>
                <a:r>
                  <a:t>topping.py</a:t>
                </a:r>
              </a:p>
            </p:txBody>
          </p:sp>
        </p:grpSp>
        <p:grpSp>
          <p:nvGrpSpPr>
            <p:cNvPr id="557" name=".git"/>
            <p:cNvGrpSpPr/>
            <p:nvPr/>
          </p:nvGrpSpPr>
          <p:grpSpPr>
            <a:xfrm>
              <a:off x="5197877" y="868134"/>
              <a:ext cx="1771461" cy="1322533"/>
              <a:chOff x="0" y="0"/>
              <a:chExt cx="1771460" cy="1322532"/>
            </a:xfrm>
          </p:grpSpPr>
          <p:sp>
            <p:nvSpPr>
              <p:cNvPr id="555" name="Rounded Rectangle"/>
              <p:cNvSpPr/>
              <p:nvPr/>
            </p:nvSpPr>
            <p:spPr>
              <a:xfrm>
                <a:off x="0" y="0"/>
                <a:ext cx="1771461" cy="1322533"/>
              </a:xfrm>
              <a:prstGeom prst="roundRect">
                <a:avLst>
                  <a:gd name="adj" fmla="val 14404"/>
                </a:avLst>
              </a:prstGeom>
              <a:solidFill>
                <a:srgbClr val="FFFFFF"/>
              </a:solidFill>
              <a:ln w="63500" cap="flat">
                <a:solidFill>
                  <a:srgbClr val="000000"/>
                </a:solidFill>
                <a:prstDash val="solid"/>
                <a:miter lim="400000"/>
              </a:ln>
              <a:effectLst/>
            </p:spPr>
            <p:txBody>
              <a:bodyPr wrap="square" lIns="50800" tIns="50800" rIns="50800" bIns="50800" numCol="1" anchor="ctr">
                <a:noAutofit/>
              </a:bodyPr>
              <a:lstStyle/>
              <a:p>
                <a:pPr defTabSz="457200">
                  <a:lnSpc>
                    <a:spcPct val="117999"/>
                  </a:lnSpc>
                  <a:spcBef>
                    <a:spcPts val="0"/>
                  </a:spcBef>
                  <a:tabLst/>
                  <a:defRPr spc="0" sz="2900">
                    <a:solidFill>
                      <a:srgbClr val="000000"/>
                    </a:solidFill>
                    <a:latin typeface="Monaco"/>
                    <a:ea typeface="Monaco"/>
                    <a:cs typeface="Monaco"/>
                    <a:sym typeface="Monaco"/>
                  </a:defRPr>
                </a:pPr>
              </a:p>
            </p:txBody>
          </p:sp>
          <p:sp>
            <p:nvSpPr>
              <p:cNvPr id="556" name=".git"/>
              <p:cNvSpPr txBox="1"/>
              <p:nvPr/>
            </p:nvSpPr>
            <p:spPr>
              <a:xfrm>
                <a:off x="87544" y="102577"/>
                <a:ext cx="1596372" cy="111737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defTabSz="457200">
                  <a:lnSpc>
                    <a:spcPct val="117999"/>
                  </a:lnSpc>
                  <a:spcBef>
                    <a:spcPts val="0"/>
                  </a:spcBef>
                  <a:tabLst/>
                  <a:defRPr spc="0" sz="2900">
                    <a:solidFill>
                      <a:srgbClr val="000000"/>
                    </a:solidFill>
                    <a:latin typeface="Monaco"/>
                    <a:ea typeface="Monaco"/>
                    <a:cs typeface="Monaco"/>
                    <a:sym typeface="Monaco"/>
                  </a:defRPr>
                </a:lvl1pPr>
              </a:lstStyle>
              <a:p>
                <a:pPr/>
                <a:r>
                  <a:t>.git</a:t>
                </a:r>
              </a:p>
            </p:txBody>
          </p:sp>
        </p:grpSp>
        <p:grpSp>
          <p:nvGrpSpPr>
            <p:cNvPr id="560" name="Rectangle"/>
            <p:cNvGrpSpPr/>
            <p:nvPr/>
          </p:nvGrpSpPr>
          <p:grpSpPr>
            <a:xfrm>
              <a:off x="5150644" y="1443385"/>
              <a:ext cx="2596756" cy="2128001"/>
              <a:chOff x="0" y="0"/>
              <a:chExt cx="2596755" cy="2128000"/>
            </a:xfrm>
          </p:grpSpPr>
          <p:sp>
            <p:nvSpPr>
              <p:cNvPr id="558" name="Rectangle"/>
              <p:cNvSpPr/>
              <p:nvPr/>
            </p:nvSpPr>
            <p:spPr>
              <a:xfrm>
                <a:off x="38100" y="38099"/>
                <a:ext cx="2520556" cy="2051801"/>
              </a:xfrm>
              <a:prstGeom prst="rect">
                <a:avLst/>
              </a:prstGeom>
              <a:solidFill>
                <a:srgbClr val="FFFFFF"/>
              </a:solidFill>
              <a:ln w="12700" cap="flat">
                <a:noFill/>
                <a:miter lim="400000"/>
              </a:ln>
              <a:effectLst/>
            </p:spPr>
            <p:txBody>
              <a:bodyPr wrap="square" lIns="50800" tIns="50800" rIns="50800" bIns="50800" numCol="1" anchor="ctr">
                <a:noAutofit/>
              </a:bodyPr>
              <a:lstStyle/>
              <a:p>
                <a:pPr>
                  <a:spcBef>
                    <a:spcPts val="0"/>
                  </a:spcBef>
                  <a:tabLst/>
                  <a:defRPr b="1" cap="all" spc="156">
                    <a:solidFill>
                      <a:srgbClr val="FFFFFF"/>
                    </a:solidFill>
                    <a:latin typeface="Founders Grotesk Condensed"/>
                    <a:ea typeface="Founders Grotesk Condensed"/>
                    <a:cs typeface="Founders Grotesk Condensed"/>
                    <a:sym typeface="Founders Grotesk Condensed"/>
                  </a:defRPr>
                </a:pPr>
              </a:p>
            </p:txBody>
          </p:sp>
          <p:pic>
            <p:nvPicPr>
              <p:cNvPr id="559" name="Rectangle Rectangle" descr="Rectangle Rectangle"/>
              <p:cNvPicPr>
                <a:picLocks noChangeAspect="1"/>
              </p:cNvPicPr>
              <p:nvPr/>
            </p:nvPicPr>
            <p:blipFill>
              <a:blip r:embed="rId4">
                <a:extLst/>
              </a:blip>
              <a:stretch>
                <a:fillRect/>
              </a:stretch>
            </p:blipFill>
            <p:spPr>
              <a:xfrm>
                <a:off x="0" y="-1"/>
                <a:ext cx="2596756" cy="2128001"/>
              </a:xfrm>
              <a:prstGeom prst="rect">
                <a:avLst/>
              </a:prstGeom>
              <a:ln w="12700" cap="flat">
                <a:noFill/>
                <a:miter lim="400000"/>
              </a:ln>
              <a:effectLst/>
            </p:spPr>
          </p:pic>
        </p:grpSp>
      </p:grpSp>
      <p:grpSp>
        <p:nvGrpSpPr>
          <p:cNvPr id="564" name="Image Gallery"/>
          <p:cNvGrpSpPr/>
          <p:nvPr/>
        </p:nvGrpSpPr>
        <p:grpSpPr>
          <a:xfrm>
            <a:off x="10621103" y="3392187"/>
            <a:ext cx="2794003" cy="3121810"/>
            <a:chOff x="0" y="0"/>
            <a:chExt cx="2794002" cy="3121808"/>
          </a:xfrm>
        </p:grpSpPr>
        <p:pic>
          <p:nvPicPr>
            <p:cNvPr id="562" name="Image" descr="Image"/>
            <p:cNvPicPr>
              <a:picLocks noChangeAspect="1"/>
            </p:cNvPicPr>
            <p:nvPr/>
          </p:nvPicPr>
          <p:blipFill>
            <a:blip r:embed="rId5">
              <a:extLst/>
            </a:blip>
            <a:srcRect l="18117" t="0" r="18117" b="0"/>
            <a:stretch>
              <a:fillRect/>
            </a:stretch>
          </p:blipFill>
          <p:spPr>
            <a:xfrm>
              <a:off x="0" y="-1"/>
              <a:ext cx="2794002" cy="2464713"/>
            </a:xfrm>
            <a:prstGeom prst="rect">
              <a:avLst/>
            </a:prstGeom>
            <a:ln w="12700" cap="flat">
              <a:noFill/>
              <a:miter lim="400000"/>
            </a:ln>
            <a:effectLst/>
          </p:spPr>
        </p:pic>
        <p:sp>
          <p:nvSpPr>
            <p:cNvPr id="563" name="PatPeteProject"/>
            <p:cNvSpPr txBox="1"/>
            <p:nvPr/>
          </p:nvSpPr>
          <p:spPr>
            <a:xfrm>
              <a:off x="-1" y="2540910"/>
              <a:ext cx="2794002" cy="58089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6200" tIns="76200" rIns="76200" bIns="76200" numCol="1" anchor="t">
              <a:spAutoFit/>
            </a:bodyPr>
            <a:lstStyle>
              <a:lvl1pPr>
                <a:defRPr>
                  <a:solidFill>
                    <a:schemeClr val="accent1"/>
                  </a:solidFill>
                  <a:latin typeface="Founders Grotesk Text"/>
                  <a:ea typeface="Founders Grotesk Text"/>
                  <a:cs typeface="Founders Grotesk Text"/>
                  <a:sym typeface="Founders Grotesk Text"/>
                </a:defRPr>
              </a:lvl1pPr>
            </a:lstStyle>
            <a:p>
              <a:pPr/>
              <a:r>
                <a:t>PatPeteProject</a:t>
              </a:r>
            </a:p>
          </p:txBody>
        </p:sp>
      </p:grpSp>
      <p:sp>
        <p:nvSpPr>
          <p:cNvPr id="565" name="Clone"/>
          <p:cNvSpPr txBox="1"/>
          <p:nvPr/>
        </p:nvSpPr>
        <p:spPr>
          <a:xfrm>
            <a:off x="14125838" y="5174491"/>
            <a:ext cx="1011785" cy="53009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chemeClr val="accent1"/>
                </a:solidFill>
                <a:latin typeface="Founders Grotesk Text"/>
                <a:ea typeface="Founders Grotesk Text"/>
                <a:cs typeface="Founders Grotesk Text"/>
                <a:sym typeface="Founders Grotesk Text"/>
              </a:defRPr>
            </a:lvl1pPr>
          </a:lstStyle>
          <a:p>
            <a:pPr/>
            <a:r>
              <a:t>Clone</a:t>
            </a:r>
          </a:p>
        </p:txBody>
      </p:sp>
      <p:grpSp>
        <p:nvGrpSpPr>
          <p:cNvPr id="608" name="Group"/>
          <p:cNvGrpSpPr/>
          <p:nvPr/>
        </p:nvGrpSpPr>
        <p:grpSpPr>
          <a:xfrm>
            <a:off x="15810256" y="3095141"/>
            <a:ext cx="7938010" cy="8100877"/>
            <a:chOff x="0" y="0"/>
            <a:chExt cx="7938008" cy="8100877"/>
          </a:xfrm>
        </p:grpSpPr>
        <p:grpSp>
          <p:nvGrpSpPr>
            <p:cNvPr id="568" name="mkPie"/>
            <p:cNvGrpSpPr/>
            <p:nvPr/>
          </p:nvGrpSpPr>
          <p:grpSpPr>
            <a:xfrm>
              <a:off x="47232" y="-1"/>
              <a:ext cx="1771461" cy="1322533"/>
              <a:chOff x="0" y="0"/>
              <a:chExt cx="1771460" cy="1322531"/>
            </a:xfrm>
          </p:grpSpPr>
          <p:sp>
            <p:nvSpPr>
              <p:cNvPr id="566" name="Rounded Rectangle"/>
              <p:cNvSpPr/>
              <p:nvPr/>
            </p:nvSpPr>
            <p:spPr>
              <a:xfrm>
                <a:off x="0" y="0"/>
                <a:ext cx="1771461" cy="1322532"/>
              </a:xfrm>
              <a:prstGeom prst="roundRect">
                <a:avLst>
                  <a:gd name="adj" fmla="val 14404"/>
                </a:avLst>
              </a:prstGeom>
              <a:solidFill>
                <a:srgbClr val="FFFFFF"/>
              </a:solidFill>
              <a:ln w="63500" cap="flat">
                <a:solidFill>
                  <a:srgbClr val="000000"/>
                </a:solidFill>
                <a:prstDash val="solid"/>
                <a:miter lim="400000"/>
              </a:ln>
              <a:effectLst/>
            </p:spPr>
            <p:txBody>
              <a:bodyPr wrap="square" lIns="50800" tIns="50800" rIns="50800" bIns="50800" numCol="1" anchor="ctr">
                <a:noAutofit/>
              </a:bodyPr>
              <a:lstStyle/>
              <a:p>
                <a:pPr defTabSz="457200">
                  <a:lnSpc>
                    <a:spcPct val="117999"/>
                  </a:lnSpc>
                  <a:spcBef>
                    <a:spcPts val="0"/>
                  </a:spcBef>
                  <a:tabLst/>
                  <a:defRPr spc="0" sz="2900">
                    <a:solidFill>
                      <a:srgbClr val="000000"/>
                    </a:solidFill>
                    <a:latin typeface="Monaco"/>
                    <a:ea typeface="Monaco"/>
                    <a:cs typeface="Monaco"/>
                    <a:sym typeface="Monaco"/>
                  </a:defRPr>
                </a:pPr>
              </a:p>
            </p:txBody>
          </p:sp>
          <p:sp>
            <p:nvSpPr>
              <p:cNvPr id="567" name="mkPie"/>
              <p:cNvSpPr txBox="1"/>
              <p:nvPr/>
            </p:nvSpPr>
            <p:spPr>
              <a:xfrm>
                <a:off x="87544" y="102577"/>
                <a:ext cx="1596372" cy="111737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defTabSz="457200">
                  <a:lnSpc>
                    <a:spcPct val="117999"/>
                  </a:lnSpc>
                  <a:spcBef>
                    <a:spcPts val="0"/>
                  </a:spcBef>
                  <a:tabLst/>
                  <a:defRPr spc="0" sz="2900">
                    <a:solidFill>
                      <a:srgbClr val="000000"/>
                    </a:solidFill>
                    <a:latin typeface="Monaco"/>
                    <a:ea typeface="Monaco"/>
                    <a:cs typeface="Monaco"/>
                    <a:sym typeface="Monaco"/>
                  </a:defRPr>
                </a:lvl1pPr>
              </a:lstStyle>
              <a:p>
                <a:pPr/>
                <a:r>
                  <a:t>mkPie</a:t>
                </a:r>
              </a:p>
            </p:txBody>
          </p:sp>
        </p:grpSp>
        <p:grpSp>
          <p:nvGrpSpPr>
            <p:cNvPr id="571" name="Rectangle"/>
            <p:cNvGrpSpPr/>
            <p:nvPr/>
          </p:nvGrpSpPr>
          <p:grpSpPr>
            <a:xfrm>
              <a:off x="0" y="575250"/>
              <a:ext cx="7923585" cy="7525628"/>
              <a:chOff x="0" y="0"/>
              <a:chExt cx="7923584" cy="7525626"/>
            </a:xfrm>
          </p:grpSpPr>
          <p:sp>
            <p:nvSpPr>
              <p:cNvPr id="569" name="Rectangle"/>
              <p:cNvSpPr/>
              <p:nvPr/>
            </p:nvSpPr>
            <p:spPr>
              <a:xfrm>
                <a:off x="38100" y="38099"/>
                <a:ext cx="7847385" cy="7449427"/>
              </a:xfrm>
              <a:prstGeom prst="rect">
                <a:avLst/>
              </a:prstGeom>
              <a:solidFill>
                <a:srgbClr val="FFFFFF"/>
              </a:solidFill>
              <a:ln w="12700" cap="flat">
                <a:noFill/>
                <a:miter lim="400000"/>
              </a:ln>
              <a:effectLst/>
            </p:spPr>
            <p:txBody>
              <a:bodyPr wrap="square" lIns="50800" tIns="50800" rIns="50800" bIns="50800" numCol="1" anchor="ctr">
                <a:noAutofit/>
              </a:bodyPr>
              <a:lstStyle/>
              <a:p>
                <a:pPr>
                  <a:spcBef>
                    <a:spcPts val="0"/>
                  </a:spcBef>
                  <a:tabLst/>
                  <a:defRPr b="1" cap="all" spc="156">
                    <a:solidFill>
                      <a:srgbClr val="FFFFFF"/>
                    </a:solidFill>
                    <a:latin typeface="Founders Grotesk Condensed"/>
                    <a:ea typeface="Founders Grotesk Condensed"/>
                    <a:cs typeface="Founders Grotesk Condensed"/>
                    <a:sym typeface="Founders Grotesk Condensed"/>
                  </a:defRPr>
                </a:pPr>
              </a:p>
            </p:txBody>
          </p:sp>
          <p:pic>
            <p:nvPicPr>
              <p:cNvPr id="570" name="Rectangle Rectangle" descr="Rectangle Rectangle"/>
              <p:cNvPicPr>
                <a:picLocks noChangeAspect="1"/>
              </p:cNvPicPr>
              <p:nvPr/>
            </p:nvPicPr>
            <p:blipFill>
              <a:blip r:embed="rId3">
                <a:extLst/>
              </a:blip>
              <a:stretch>
                <a:fillRect/>
              </a:stretch>
            </p:blipFill>
            <p:spPr>
              <a:xfrm>
                <a:off x="0" y="-1"/>
                <a:ext cx="7923585" cy="7525627"/>
              </a:xfrm>
              <a:prstGeom prst="rect">
                <a:avLst/>
              </a:prstGeom>
              <a:ln w="12700" cap="flat">
                <a:noFill/>
                <a:miter lim="400000"/>
              </a:ln>
              <a:effectLst/>
            </p:spPr>
          </p:pic>
        </p:grpSp>
        <p:grpSp>
          <p:nvGrpSpPr>
            <p:cNvPr id="574" name="pie.py"/>
            <p:cNvGrpSpPr/>
            <p:nvPr/>
          </p:nvGrpSpPr>
          <p:grpSpPr>
            <a:xfrm>
              <a:off x="1902118" y="1905377"/>
              <a:ext cx="2987671" cy="1621718"/>
              <a:chOff x="0" y="0"/>
              <a:chExt cx="2987670" cy="1621716"/>
            </a:xfrm>
          </p:grpSpPr>
          <p:sp>
            <p:nvSpPr>
              <p:cNvPr id="572" name="Rounded Rectangle"/>
              <p:cNvSpPr/>
              <p:nvPr/>
            </p:nvSpPr>
            <p:spPr>
              <a:xfrm>
                <a:off x="0" y="0"/>
                <a:ext cx="2987671" cy="1621717"/>
              </a:xfrm>
              <a:prstGeom prst="roundRect">
                <a:avLst>
                  <a:gd name="adj" fmla="val 22652"/>
                </a:avLst>
              </a:prstGeom>
              <a:solidFill>
                <a:srgbClr val="FFFFFF"/>
              </a:solidFill>
              <a:ln w="63500" cap="flat">
                <a:solidFill>
                  <a:srgbClr val="000000"/>
                </a:solidFill>
                <a:prstDash val="solid"/>
                <a:miter lim="400000"/>
              </a:ln>
              <a:effectLst/>
            </p:spPr>
            <p:txBody>
              <a:bodyPr wrap="square" lIns="50800" tIns="50800" rIns="50800" bIns="50800" numCol="1" anchor="ctr">
                <a:noAutofit/>
              </a:bodyPr>
              <a:lstStyle/>
              <a:p>
                <a:pPr defTabSz="457200">
                  <a:lnSpc>
                    <a:spcPct val="117999"/>
                  </a:lnSpc>
                  <a:spcBef>
                    <a:spcPts val="0"/>
                  </a:spcBef>
                  <a:tabLst/>
                  <a:defRPr spc="0" sz="2900">
                    <a:solidFill>
                      <a:srgbClr val="000000"/>
                    </a:solidFill>
                    <a:latin typeface="Monaco"/>
                    <a:ea typeface="Monaco"/>
                    <a:cs typeface="Monaco"/>
                    <a:sym typeface="Monaco"/>
                  </a:defRPr>
                </a:pPr>
              </a:p>
            </p:txBody>
          </p:sp>
          <p:sp>
            <p:nvSpPr>
              <p:cNvPr id="573" name="pie.py"/>
              <p:cNvSpPr txBox="1"/>
              <p:nvPr/>
            </p:nvSpPr>
            <p:spPr>
              <a:xfrm>
                <a:off x="139342" y="534133"/>
                <a:ext cx="2708986" cy="55345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defTabSz="457200">
                  <a:lnSpc>
                    <a:spcPct val="117999"/>
                  </a:lnSpc>
                  <a:spcBef>
                    <a:spcPts val="0"/>
                  </a:spcBef>
                  <a:tabLst/>
                  <a:defRPr spc="0" sz="2900">
                    <a:solidFill>
                      <a:srgbClr val="000000"/>
                    </a:solidFill>
                    <a:latin typeface="Monaco"/>
                    <a:ea typeface="Monaco"/>
                    <a:cs typeface="Monaco"/>
                    <a:sym typeface="Monaco"/>
                  </a:defRPr>
                </a:lvl1pPr>
              </a:lstStyle>
              <a:p>
                <a:pPr/>
                <a:r>
                  <a:t>pie.py</a:t>
                </a:r>
              </a:p>
            </p:txBody>
          </p:sp>
        </p:grpSp>
        <p:grpSp>
          <p:nvGrpSpPr>
            <p:cNvPr id="577" name="crust.py"/>
            <p:cNvGrpSpPr/>
            <p:nvPr/>
          </p:nvGrpSpPr>
          <p:grpSpPr>
            <a:xfrm>
              <a:off x="544163" y="5366781"/>
              <a:ext cx="2987672" cy="1621719"/>
              <a:chOff x="0" y="0"/>
              <a:chExt cx="2987671" cy="1621717"/>
            </a:xfrm>
          </p:grpSpPr>
          <p:sp>
            <p:nvSpPr>
              <p:cNvPr id="575" name="Rounded Rectangle"/>
              <p:cNvSpPr/>
              <p:nvPr/>
            </p:nvSpPr>
            <p:spPr>
              <a:xfrm>
                <a:off x="0" y="0"/>
                <a:ext cx="2987672" cy="1621718"/>
              </a:xfrm>
              <a:prstGeom prst="roundRect">
                <a:avLst>
                  <a:gd name="adj" fmla="val 22652"/>
                </a:avLst>
              </a:prstGeom>
              <a:solidFill>
                <a:srgbClr val="FFFFFF"/>
              </a:solidFill>
              <a:ln w="63500" cap="flat">
                <a:solidFill>
                  <a:srgbClr val="000000"/>
                </a:solidFill>
                <a:prstDash val="solid"/>
                <a:miter lim="400000"/>
              </a:ln>
              <a:effectLst/>
            </p:spPr>
            <p:txBody>
              <a:bodyPr wrap="square" lIns="50800" tIns="50800" rIns="50800" bIns="50800" numCol="1" anchor="ctr">
                <a:noAutofit/>
              </a:bodyPr>
              <a:lstStyle/>
              <a:p>
                <a:pPr defTabSz="457200">
                  <a:lnSpc>
                    <a:spcPct val="117999"/>
                  </a:lnSpc>
                  <a:spcBef>
                    <a:spcPts val="0"/>
                  </a:spcBef>
                  <a:tabLst/>
                  <a:defRPr spc="0" sz="2900">
                    <a:solidFill>
                      <a:srgbClr val="000000"/>
                    </a:solidFill>
                    <a:latin typeface="Monaco"/>
                    <a:ea typeface="Monaco"/>
                    <a:cs typeface="Monaco"/>
                    <a:sym typeface="Monaco"/>
                  </a:defRPr>
                </a:pPr>
              </a:p>
            </p:txBody>
          </p:sp>
          <p:sp>
            <p:nvSpPr>
              <p:cNvPr id="576" name="crust.py"/>
              <p:cNvSpPr txBox="1"/>
              <p:nvPr/>
            </p:nvSpPr>
            <p:spPr>
              <a:xfrm>
                <a:off x="139343" y="534134"/>
                <a:ext cx="2708985" cy="5534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defTabSz="457200">
                  <a:lnSpc>
                    <a:spcPct val="117999"/>
                  </a:lnSpc>
                  <a:spcBef>
                    <a:spcPts val="0"/>
                  </a:spcBef>
                  <a:tabLst/>
                  <a:defRPr spc="0" sz="2900">
                    <a:solidFill>
                      <a:srgbClr val="000000"/>
                    </a:solidFill>
                    <a:latin typeface="Monaco"/>
                    <a:ea typeface="Monaco"/>
                    <a:cs typeface="Monaco"/>
                    <a:sym typeface="Monaco"/>
                  </a:defRPr>
                </a:lvl1pPr>
              </a:lstStyle>
              <a:p>
                <a:pPr/>
                <a:r>
                  <a:t>crust.py</a:t>
                </a:r>
              </a:p>
            </p:txBody>
          </p:sp>
        </p:grpSp>
        <p:grpSp>
          <p:nvGrpSpPr>
            <p:cNvPr id="580" name="topping.py"/>
            <p:cNvGrpSpPr/>
            <p:nvPr/>
          </p:nvGrpSpPr>
          <p:grpSpPr>
            <a:xfrm>
              <a:off x="4195967" y="5366781"/>
              <a:ext cx="2987672" cy="1621719"/>
              <a:chOff x="0" y="0"/>
              <a:chExt cx="2987671" cy="1621717"/>
            </a:xfrm>
          </p:grpSpPr>
          <p:sp>
            <p:nvSpPr>
              <p:cNvPr id="578" name="Rounded Rectangle"/>
              <p:cNvSpPr/>
              <p:nvPr/>
            </p:nvSpPr>
            <p:spPr>
              <a:xfrm>
                <a:off x="0" y="0"/>
                <a:ext cx="2987672" cy="1621718"/>
              </a:xfrm>
              <a:prstGeom prst="roundRect">
                <a:avLst>
                  <a:gd name="adj" fmla="val 22652"/>
                </a:avLst>
              </a:prstGeom>
              <a:solidFill>
                <a:srgbClr val="FFFFFF"/>
              </a:solidFill>
              <a:ln w="63500" cap="flat">
                <a:solidFill>
                  <a:srgbClr val="000000"/>
                </a:solidFill>
                <a:prstDash val="solid"/>
                <a:miter lim="400000"/>
              </a:ln>
              <a:effectLst/>
            </p:spPr>
            <p:txBody>
              <a:bodyPr wrap="square" lIns="50800" tIns="50800" rIns="50800" bIns="50800" numCol="1" anchor="ctr">
                <a:noAutofit/>
              </a:bodyPr>
              <a:lstStyle/>
              <a:p>
                <a:pPr defTabSz="457200">
                  <a:lnSpc>
                    <a:spcPct val="117999"/>
                  </a:lnSpc>
                  <a:spcBef>
                    <a:spcPts val="0"/>
                  </a:spcBef>
                  <a:tabLst/>
                  <a:defRPr spc="0" sz="2900">
                    <a:solidFill>
                      <a:srgbClr val="000000"/>
                    </a:solidFill>
                    <a:latin typeface="Monaco"/>
                    <a:ea typeface="Monaco"/>
                    <a:cs typeface="Monaco"/>
                    <a:sym typeface="Monaco"/>
                  </a:defRPr>
                </a:pPr>
              </a:p>
            </p:txBody>
          </p:sp>
          <p:sp>
            <p:nvSpPr>
              <p:cNvPr id="579" name="topping.py"/>
              <p:cNvSpPr txBox="1"/>
              <p:nvPr/>
            </p:nvSpPr>
            <p:spPr>
              <a:xfrm>
                <a:off x="139343" y="534134"/>
                <a:ext cx="2708985" cy="5534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defTabSz="457200">
                  <a:lnSpc>
                    <a:spcPct val="117999"/>
                  </a:lnSpc>
                  <a:spcBef>
                    <a:spcPts val="0"/>
                  </a:spcBef>
                  <a:tabLst/>
                  <a:defRPr spc="0" sz="2900">
                    <a:solidFill>
                      <a:srgbClr val="000000"/>
                    </a:solidFill>
                    <a:latin typeface="Monaco"/>
                    <a:ea typeface="Monaco"/>
                    <a:cs typeface="Monaco"/>
                    <a:sym typeface="Monaco"/>
                  </a:defRPr>
                </a:lvl1pPr>
              </a:lstStyle>
              <a:p>
                <a:pPr/>
                <a:r>
                  <a:t>topping.py</a:t>
                </a:r>
              </a:p>
            </p:txBody>
          </p:sp>
        </p:grpSp>
        <p:grpSp>
          <p:nvGrpSpPr>
            <p:cNvPr id="583" name=".git"/>
            <p:cNvGrpSpPr/>
            <p:nvPr/>
          </p:nvGrpSpPr>
          <p:grpSpPr>
            <a:xfrm>
              <a:off x="5197878" y="868134"/>
              <a:ext cx="1771460" cy="1322533"/>
              <a:chOff x="0" y="0"/>
              <a:chExt cx="1771459" cy="1322532"/>
            </a:xfrm>
          </p:grpSpPr>
          <p:sp>
            <p:nvSpPr>
              <p:cNvPr id="581" name="Rounded Rectangle"/>
              <p:cNvSpPr/>
              <p:nvPr/>
            </p:nvSpPr>
            <p:spPr>
              <a:xfrm>
                <a:off x="0" y="0"/>
                <a:ext cx="1771460" cy="1322533"/>
              </a:xfrm>
              <a:prstGeom prst="roundRect">
                <a:avLst>
                  <a:gd name="adj" fmla="val 14404"/>
                </a:avLst>
              </a:prstGeom>
              <a:solidFill>
                <a:srgbClr val="FFFFFF"/>
              </a:solidFill>
              <a:ln w="63500" cap="flat">
                <a:solidFill>
                  <a:srgbClr val="000000"/>
                </a:solidFill>
                <a:prstDash val="solid"/>
                <a:miter lim="400000"/>
              </a:ln>
              <a:effectLst/>
            </p:spPr>
            <p:txBody>
              <a:bodyPr wrap="square" lIns="50800" tIns="50800" rIns="50800" bIns="50800" numCol="1" anchor="ctr">
                <a:noAutofit/>
              </a:bodyPr>
              <a:lstStyle/>
              <a:p>
                <a:pPr defTabSz="457200">
                  <a:lnSpc>
                    <a:spcPct val="117999"/>
                  </a:lnSpc>
                  <a:spcBef>
                    <a:spcPts val="0"/>
                  </a:spcBef>
                  <a:tabLst/>
                  <a:defRPr spc="0" sz="2900">
                    <a:solidFill>
                      <a:srgbClr val="000000"/>
                    </a:solidFill>
                    <a:latin typeface="Monaco"/>
                    <a:ea typeface="Monaco"/>
                    <a:cs typeface="Monaco"/>
                    <a:sym typeface="Monaco"/>
                  </a:defRPr>
                </a:pPr>
              </a:p>
            </p:txBody>
          </p:sp>
          <p:sp>
            <p:nvSpPr>
              <p:cNvPr id="582" name=".git"/>
              <p:cNvSpPr txBox="1"/>
              <p:nvPr/>
            </p:nvSpPr>
            <p:spPr>
              <a:xfrm>
                <a:off x="87544" y="102577"/>
                <a:ext cx="1596371" cy="111737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defTabSz="457200">
                  <a:lnSpc>
                    <a:spcPct val="117999"/>
                  </a:lnSpc>
                  <a:spcBef>
                    <a:spcPts val="0"/>
                  </a:spcBef>
                  <a:tabLst/>
                  <a:defRPr spc="0" sz="2900">
                    <a:solidFill>
                      <a:srgbClr val="000000"/>
                    </a:solidFill>
                    <a:latin typeface="Monaco"/>
                    <a:ea typeface="Monaco"/>
                    <a:cs typeface="Monaco"/>
                    <a:sym typeface="Monaco"/>
                  </a:defRPr>
                </a:lvl1pPr>
              </a:lstStyle>
              <a:p>
                <a:pPr/>
                <a:r>
                  <a:t>.git</a:t>
                </a:r>
              </a:p>
            </p:txBody>
          </p:sp>
        </p:grpSp>
        <p:grpSp>
          <p:nvGrpSpPr>
            <p:cNvPr id="586" name="Rectangle"/>
            <p:cNvGrpSpPr/>
            <p:nvPr/>
          </p:nvGrpSpPr>
          <p:grpSpPr>
            <a:xfrm>
              <a:off x="5150645" y="1443385"/>
              <a:ext cx="2596755" cy="2128001"/>
              <a:chOff x="0" y="0"/>
              <a:chExt cx="2596754" cy="2128000"/>
            </a:xfrm>
          </p:grpSpPr>
          <p:sp>
            <p:nvSpPr>
              <p:cNvPr id="584" name="Rectangle"/>
              <p:cNvSpPr/>
              <p:nvPr/>
            </p:nvSpPr>
            <p:spPr>
              <a:xfrm>
                <a:off x="38099" y="38099"/>
                <a:ext cx="2520556" cy="2051801"/>
              </a:xfrm>
              <a:prstGeom prst="rect">
                <a:avLst/>
              </a:prstGeom>
              <a:solidFill>
                <a:srgbClr val="FFFFFF"/>
              </a:solidFill>
              <a:ln w="12700" cap="flat">
                <a:noFill/>
                <a:miter lim="400000"/>
              </a:ln>
              <a:effectLst/>
            </p:spPr>
            <p:txBody>
              <a:bodyPr wrap="square" lIns="50800" tIns="50800" rIns="50800" bIns="50800" numCol="1" anchor="ctr">
                <a:noAutofit/>
              </a:bodyPr>
              <a:lstStyle/>
              <a:p>
                <a:pPr>
                  <a:spcBef>
                    <a:spcPts val="0"/>
                  </a:spcBef>
                  <a:tabLst/>
                  <a:defRPr b="1" cap="all" spc="156">
                    <a:solidFill>
                      <a:srgbClr val="FFFFFF"/>
                    </a:solidFill>
                    <a:latin typeface="Founders Grotesk Condensed"/>
                    <a:ea typeface="Founders Grotesk Condensed"/>
                    <a:cs typeface="Founders Grotesk Condensed"/>
                    <a:sym typeface="Founders Grotesk Condensed"/>
                  </a:defRPr>
                </a:pPr>
              </a:p>
            </p:txBody>
          </p:sp>
          <p:pic>
            <p:nvPicPr>
              <p:cNvPr id="585" name="Rectangle Rectangle" descr="Rectangle Rectangle"/>
              <p:cNvPicPr>
                <a:picLocks noChangeAspect="1"/>
              </p:cNvPicPr>
              <p:nvPr/>
            </p:nvPicPr>
            <p:blipFill>
              <a:blip r:embed="rId4">
                <a:extLst/>
              </a:blip>
              <a:stretch>
                <a:fillRect/>
              </a:stretch>
            </p:blipFill>
            <p:spPr>
              <a:xfrm>
                <a:off x="0" y="-1"/>
                <a:ext cx="2596755" cy="2128001"/>
              </a:xfrm>
              <a:prstGeom prst="rect">
                <a:avLst/>
              </a:prstGeom>
              <a:ln w="12700" cap="flat">
                <a:noFill/>
                <a:miter lim="400000"/>
              </a:ln>
              <a:effectLst/>
            </p:spPr>
          </p:pic>
        </p:grpSp>
        <p:grpSp>
          <p:nvGrpSpPr>
            <p:cNvPr id="589" name="mkPie"/>
            <p:cNvGrpSpPr/>
            <p:nvPr/>
          </p:nvGrpSpPr>
          <p:grpSpPr>
            <a:xfrm>
              <a:off x="61656" y="-1"/>
              <a:ext cx="1771461" cy="1322533"/>
              <a:chOff x="0" y="0"/>
              <a:chExt cx="1771460" cy="1322531"/>
            </a:xfrm>
          </p:grpSpPr>
          <p:sp>
            <p:nvSpPr>
              <p:cNvPr id="587" name="Rounded Rectangle"/>
              <p:cNvSpPr/>
              <p:nvPr/>
            </p:nvSpPr>
            <p:spPr>
              <a:xfrm>
                <a:off x="0" y="0"/>
                <a:ext cx="1771461" cy="1322532"/>
              </a:xfrm>
              <a:prstGeom prst="roundRect">
                <a:avLst>
                  <a:gd name="adj" fmla="val 14404"/>
                </a:avLst>
              </a:prstGeom>
              <a:solidFill>
                <a:srgbClr val="FFFFFF"/>
              </a:solidFill>
              <a:ln w="63500" cap="flat">
                <a:solidFill>
                  <a:srgbClr val="000000"/>
                </a:solidFill>
                <a:prstDash val="solid"/>
                <a:miter lim="400000"/>
              </a:ln>
              <a:effectLst/>
            </p:spPr>
            <p:txBody>
              <a:bodyPr wrap="square" lIns="50800" tIns="50800" rIns="50800" bIns="50800" numCol="1" anchor="ctr">
                <a:noAutofit/>
              </a:bodyPr>
              <a:lstStyle/>
              <a:p>
                <a:pPr defTabSz="457200">
                  <a:lnSpc>
                    <a:spcPct val="117999"/>
                  </a:lnSpc>
                  <a:spcBef>
                    <a:spcPts val="0"/>
                  </a:spcBef>
                  <a:tabLst/>
                  <a:defRPr spc="0" sz="2900">
                    <a:solidFill>
                      <a:srgbClr val="000000"/>
                    </a:solidFill>
                    <a:latin typeface="Monaco"/>
                    <a:ea typeface="Monaco"/>
                    <a:cs typeface="Monaco"/>
                    <a:sym typeface="Monaco"/>
                  </a:defRPr>
                </a:pPr>
              </a:p>
            </p:txBody>
          </p:sp>
          <p:sp>
            <p:nvSpPr>
              <p:cNvPr id="588" name="mkPie"/>
              <p:cNvSpPr txBox="1"/>
              <p:nvPr/>
            </p:nvSpPr>
            <p:spPr>
              <a:xfrm>
                <a:off x="87544" y="102577"/>
                <a:ext cx="1596372" cy="111737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defTabSz="457200">
                  <a:lnSpc>
                    <a:spcPct val="117999"/>
                  </a:lnSpc>
                  <a:spcBef>
                    <a:spcPts val="0"/>
                  </a:spcBef>
                  <a:tabLst/>
                  <a:defRPr spc="0" sz="2900">
                    <a:solidFill>
                      <a:srgbClr val="000000"/>
                    </a:solidFill>
                    <a:latin typeface="Monaco"/>
                    <a:ea typeface="Monaco"/>
                    <a:cs typeface="Monaco"/>
                    <a:sym typeface="Monaco"/>
                  </a:defRPr>
                </a:lvl1pPr>
              </a:lstStyle>
              <a:p>
                <a:pPr/>
                <a:r>
                  <a:t>mkPie</a:t>
                </a:r>
              </a:p>
            </p:txBody>
          </p:sp>
        </p:grpSp>
        <p:grpSp>
          <p:nvGrpSpPr>
            <p:cNvPr id="592" name="Rectangle"/>
            <p:cNvGrpSpPr/>
            <p:nvPr/>
          </p:nvGrpSpPr>
          <p:grpSpPr>
            <a:xfrm>
              <a:off x="14423" y="575250"/>
              <a:ext cx="7923586" cy="7525628"/>
              <a:chOff x="0" y="0"/>
              <a:chExt cx="7923585" cy="7525626"/>
            </a:xfrm>
          </p:grpSpPr>
          <p:sp>
            <p:nvSpPr>
              <p:cNvPr id="590" name="Rectangle"/>
              <p:cNvSpPr/>
              <p:nvPr/>
            </p:nvSpPr>
            <p:spPr>
              <a:xfrm>
                <a:off x="38099" y="38099"/>
                <a:ext cx="7847387" cy="7449427"/>
              </a:xfrm>
              <a:prstGeom prst="rect">
                <a:avLst/>
              </a:prstGeom>
              <a:solidFill>
                <a:srgbClr val="FFFFFF"/>
              </a:solidFill>
              <a:ln w="12700" cap="flat">
                <a:noFill/>
                <a:miter lim="400000"/>
              </a:ln>
              <a:effectLst/>
            </p:spPr>
            <p:txBody>
              <a:bodyPr wrap="square" lIns="50800" tIns="50800" rIns="50800" bIns="50800" numCol="1" anchor="ctr">
                <a:noAutofit/>
              </a:bodyPr>
              <a:lstStyle/>
              <a:p>
                <a:pPr>
                  <a:spcBef>
                    <a:spcPts val="0"/>
                  </a:spcBef>
                  <a:tabLst/>
                  <a:defRPr b="1" cap="all" spc="156">
                    <a:solidFill>
                      <a:srgbClr val="FFFFFF"/>
                    </a:solidFill>
                    <a:latin typeface="Founders Grotesk Condensed"/>
                    <a:ea typeface="Founders Grotesk Condensed"/>
                    <a:cs typeface="Founders Grotesk Condensed"/>
                    <a:sym typeface="Founders Grotesk Condensed"/>
                  </a:defRPr>
                </a:pPr>
              </a:p>
            </p:txBody>
          </p:sp>
          <p:pic>
            <p:nvPicPr>
              <p:cNvPr id="591" name="Rectangle Rectangle" descr="Rectangle Rectangle"/>
              <p:cNvPicPr>
                <a:picLocks noChangeAspect="1"/>
              </p:cNvPicPr>
              <p:nvPr/>
            </p:nvPicPr>
            <p:blipFill>
              <a:blip r:embed="rId3">
                <a:extLst/>
              </a:blip>
              <a:stretch>
                <a:fillRect/>
              </a:stretch>
            </p:blipFill>
            <p:spPr>
              <a:xfrm>
                <a:off x="0" y="-1"/>
                <a:ext cx="7923586" cy="7525627"/>
              </a:xfrm>
              <a:prstGeom prst="rect">
                <a:avLst/>
              </a:prstGeom>
              <a:ln w="12700" cap="flat">
                <a:noFill/>
                <a:miter lim="400000"/>
              </a:ln>
              <a:effectLst/>
            </p:spPr>
          </p:pic>
        </p:grpSp>
        <p:grpSp>
          <p:nvGrpSpPr>
            <p:cNvPr id="595" name="pie.py"/>
            <p:cNvGrpSpPr/>
            <p:nvPr/>
          </p:nvGrpSpPr>
          <p:grpSpPr>
            <a:xfrm>
              <a:off x="1916541" y="1905377"/>
              <a:ext cx="2987672" cy="1621718"/>
              <a:chOff x="0" y="0"/>
              <a:chExt cx="2987671" cy="1621716"/>
            </a:xfrm>
          </p:grpSpPr>
          <p:sp>
            <p:nvSpPr>
              <p:cNvPr id="593" name="Rounded Rectangle"/>
              <p:cNvSpPr/>
              <p:nvPr/>
            </p:nvSpPr>
            <p:spPr>
              <a:xfrm>
                <a:off x="0" y="0"/>
                <a:ext cx="2987672" cy="1621717"/>
              </a:xfrm>
              <a:prstGeom prst="roundRect">
                <a:avLst>
                  <a:gd name="adj" fmla="val 22652"/>
                </a:avLst>
              </a:prstGeom>
              <a:solidFill>
                <a:srgbClr val="FFFFFF"/>
              </a:solidFill>
              <a:ln w="63500" cap="flat">
                <a:solidFill>
                  <a:srgbClr val="000000"/>
                </a:solidFill>
                <a:prstDash val="solid"/>
                <a:miter lim="400000"/>
              </a:ln>
              <a:effectLst/>
            </p:spPr>
            <p:txBody>
              <a:bodyPr wrap="square" lIns="50800" tIns="50800" rIns="50800" bIns="50800" numCol="1" anchor="ctr">
                <a:noAutofit/>
              </a:bodyPr>
              <a:lstStyle/>
              <a:p>
                <a:pPr defTabSz="457200">
                  <a:lnSpc>
                    <a:spcPct val="117999"/>
                  </a:lnSpc>
                  <a:spcBef>
                    <a:spcPts val="0"/>
                  </a:spcBef>
                  <a:tabLst/>
                  <a:defRPr spc="0" sz="2900">
                    <a:solidFill>
                      <a:srgbClr val="000000"/>
                    </a:solidFill>
                    <a:latin typeface="Monaco"/>
                    <a:ea typeface="Monaco"/>
                    <a:cs typeface="Monaco"/>
                    <a:sym typeface="Monaco"/>
                  </a:defRPr>
                </a:pPr>
              </a:p>
            </p:txBody>
          </p:sp>
          <p:sp>
            <p:nvSpPr>
              <p:cNvPr id="594" name="pie.py"/>
              <p:cNvSpPr txBox="1"/>
              <p:nvPr/>
            </p:nvSpPr>
            <p:spPr>
              <a:xfrm>
                <a:off x="139342" y="534133"/>
                <a:ext cx="2708987" cy="55345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defTabSz="457200">
                  <a:lnSpc>
                    <a:spcPct val="117999"/>
                  </a:lnSpc>
                  <a:spcBef>
                    <a:spcPts val="0"/>
                  </a:spcBef>
                  <a:tabLst/>
                  <a:defRPr spc="0" sz="2900">
                    <a:solidFill>
                      <a:srgbClr val="000000"/>
                    </a:solidFill>
                    <a:latin typeface="Monaco"/>
                    <a:ea typeface="Monaco"/>
                    <a:cs typeface="Monaco"/>
                    <a:sym typeface="Monaco"/>
                  </a:defRPr>
                </a:lvl1pPr>
              </a:lstStyle>
              <a:p>
                <a:pPr/>
                <a:r>
                  <a:t>pie.py</a:t>
                </a:r>
              </a:p>
            </p:txBody>
          </p:sp>
        </p:grpSp>
        <p:grpSp>
          <p:nvGrpSpPr>
            <p:cNvPr id="598" name="crust.py"/>
            <p:cNvGrpSpPr/>
            <p:nvPr/>
          </p:nvGrpSpPr>
          <p:grpSpPr>
            <a:xfrm>
              <a:off x="558587" y="5366781"/>
              <a:ext cx="2987672" cy="1621719"/>
              <a:chOff x="0" y="0"/>
              <a:chExt cx="2987671" cy="1621717"/>
            </a:xfrm>
          </p:grpSpPr>
          <p:sp>
            <p:nvSpPr>
              <p:cNvPr id="596" name="Rounded Rectangle"/>
              <p:cNvSpPr/>
              <p:nvPr/>
            </p:nvSpPr>
            <p:spPr>
              <a:xfrm>
                <a:off x="0" y="0"/>
                <a:ext cx="2987672" cy="1621718"/>
              </a:xfrm>
              <a:prstGeom prst="roundRect">
                <a:avLst>
                  <a:gd name="adj" fmla="val 22652"/>
                </a:avLst>
              </a:prstGeom>
              <a:solidFill>
                <a:srgbClr val="FFFFFF"/>
              </a:solidFill>
              <a:ln w="63500" cap="flat">
                <a:solidFill>
                  <a:srgbClr val="000000"/>
                </a:solidFill>
                <a:prstDash val="solid"/>
                <a:miter lim="400000"/>
              </a:ln>
              <a:effectLst/>
            </p:spPr>
            <p:txBody>
              <a:bodyPr wrap="square" lIns="50800" tIns="50800" rIns="50800" bIns="50800" numCol="1" anchor="ctr">
                <a:noAutofit/>
              </a:bodyPr>
              <a:lstStyle/>
              <a:p>
                <a:pPr defTabSz="457200">
                  <a:lnSpc>
                    <a:spcPct val="117999"/>
                  </a:lnSpc>
                  <a:spcBef>
                    <a:spcPts val="0"/>
                  </a:spcBef>
                  <a:tabLst/>
                  <a:defRPr spc="0" sz="2900">
                    <a:solidFill>
                      <a:srgbClr val="000000"/>
                    </a:solidFill>
                    <a:latin typeface="Monaco"/>
                    <a:ea typeface="Monaco"/>
                    <a:cs typeface="Monaco"/>
                    <a:sym typeface="Monaco"/>
                  </a:defRPr>
                </a:pPr>
              </a:p>
            </p:txBody>
          </p:sp>
          <p:sp>
            <p:nvSpPr>
              <p:cNvPr id="597" name="crust.py"/>
              <p:cNvSpPr txBox="1"/>
              <p:nvPr/>
            </p:nvSpPr>
            <p:spPr>
              <a:xfrm>
                <a:off x="139343" y="534134"/>
                <a:ext cx="2708985" cy="5534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defTabSz="457200">
                  <a:lnSpc>
                    <a:spcPct val="117999"/>
                  </a:lnSpc>
                  <a:spcBef>
                    <a:spcPts val="0"/>
                  </a:spcBef>
                  <a:tabLst/>
                  <a:defRPr spc="0" sz="2900">
                    <a:solidFill>
                      <a:srgbClr val="000000"/>
                    </a:solidFill>
                    <a:latin typeface="Monaco"/>
                    <a:ea typeface="Monaco"/>
                    <a:cs typeface="Monaco"/>
                    <a:sym typeface="Monaco"/>
                  </a:defRPr>
                </a:lvl1pPr>
              </a:lstStyle>
              <a:p>
                <a:pPr/>
                <a:r>
                  <a:t>crust.py</a:t>
                </a:r>
              </a:p>
            </p:txBody>
          </p:sp>
        </p:grpSp>
        <p:grpSp>
          <p:nvGrpSpPr>
            <p:cNvPr id="601" name="topping.py"/>
            <p:cNvGrpSpPr/>
            <p:nvPr/>
          </p:nvGrpSpPr>
          <p:grpSpPr>
            <a:xfrm>
              <a:off x="4210391" y="5366781"/>
              <a:ext cx="2987672" cy="1621719"/>
              <a:chOff x="0" y="0"/>
              <a:chExt cx="2987671" cy="1621717"/>
            </a:xfrm>
          </p:grpSpPr>
          <p:sp>
            <p:nvSpPr>
              <p:cNvPr id="599" name="Rounded Rectangle"/>
              <p:cNvSpPr/>
              <p:nvPr/>
            </p:nvSpPr>
            <p:spPr>
              <a:xfrm>
                <a:off x="0" y="0"/>
                <a:ext cx="2987672" cy="1621718"/>
              </a:xfrm>
              <a:prstGeom prst="roundRect">
                <a:avLst>
                  <a:gd name="adj" fmla="val 22652"/>
                </a:avLst>
              </a:prstGeom>
              <a:solidFill>
                <a:srgbClr val="FFFFFF"/>
              </a:solidFill>
              <a:ln w="63500" cap="flat">
                <a:solidFill>
                  <a:srgbClr val="000000"/>
                </a:solidFill>
                <a:prstDash val="solid"/>
                <a:miter lim="400000"/>
              </a:ln>
              <a:effectLst/>
            </p:spPr>
            <p:txBody>
              <a:bodyPr wrap="square" lIns="50800" tIns="50800" rIns="50800" bIns="50800" numCol="1" anchor="ctr">
                <a:noAutofit/>
              </a:bodyPr>
              <a:lstStyle/>
              <a:p>
                <a:pPr defTabSz="457200">
                  <a:lnSpc>
                    <a:spcPct val="117999"/>
                  </a:lnSpc>
                  <a:spcBef>
                    <a:spcPts val="0"/>
                  </a:spcBef>
                  <a:tabLst/>
                  <a:defRPr spc="0" sz="2900">
                    <a:solidFill>
                      <a:srgbClr val="000000"/>
                    </a:solidFill>
                    <a:latin typeface="Monaco"/>
                    <a:ea typeface="Monaco"/>
                    <a:cs typeface="Monaco"/>
                    <a:sym typeface="Monaco"/>
                  </a:defRPr>
                </a:pPr>
              </a:p>
            </p:txBody>
          </p:sp>
          <p:sp>
            <p:nvSpPr>
              <p:cNvPr id="600" name="topping.py"/>
              <p:cNvSpPr txBox="1"/>
              <p:nvPr/>
            </p:nvSpPr>
            <p:spPr>
              <a:xfrm>
                <a:off x="139343" y="534134"/>
                <a:ext cx="2708985" cy="5534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defTabSz="457200">
                  <a:lnSpc>
                    <a:spcPct val="117999"/>
                  </a:lnSpc>
                  <a:spcBef>
                    <a:spcPts val="0"/>
                  </a:spcBef>
                  <a:tabLst/>
                  <a:defRPr spc="0" sz="2900">
                    <a:solidFill>
                      <a:srgbClr val="000000"/>
                    </a:solidFill>
                    <a:latin typeface="Monaco"/>
                    <a:ea typeface="Monaco"/>
                    <a:cs typeface="Monaco"/>
                    <a:sym typeface="Monaco"/>
                  </a:defRPr>
                </a:lvl1pPr>
              </a:lstStyle>
              <a:p>
                <a:pPr/>
                <a:r>
                  <a:t>topping.py</a:t>
                </a:r>
              </a:p>
            </p:txBody>
          </p:sp>
        </p:grpSp>
        <p:grpSp>
          <p:nvGrpSpPr>
            <p:cNvPr id="604" name=".git"/>
            <p:cNvGrpSpPr/>
            <p:nvPr/>
          </p:nvGrpSpPr>
          <p:grpSpPr>
            <a:xfrm>
              <a:off x="5212302" y="868134"/>
              <a:ext cx="1771460" cy="1322533"/>
              <a:chOff x="0" y="0"/>
              <a:chExt cx="1771459" cy="1322532"/>
            </a:xfrm>
          </p:grpSpPr>
          <p:sp>
            <p:nvSpPr>
              <p:cNvPr id="602" name="Rounded Rectangle"/>
              <p:cNvSpPr/>
              <p:nvPr/>
            </p:nvSpPr>
            <p:spPr>
              <a:xfrm>
                <a:off x="0" y="0"/>
                <a:ext cx="1771460" cy="1322533"/>
              </a:xfrm>
              <a:prstGeom prst="roundRect">
                <a:avLst>
                  <a:gd name="adj" fmla="val 14404"/>
                </a:avLst>
              </a:prstGeom>
              <a:solidFill>
                <a:srgbClr val="FFFFFF"/>
              </a:solidFill>
              <a:ln w="63500" cap="flat">
                <a:solidFill>
                  <a:srgbClr val="000000"/>
                </a:solidFill>
                <a:prstDash val="solid"/>
                <a:miter lim="400000"/>
              </a:ln>
              <a:effectLst/>
            </p:spPr>
            <p:txBody>
              <a:bodyPr wrap="square" lIns="50800" tIns="50800" rIns="50800" bIns="50800" numCol="1" anchor="ctr">
                <a:noAutofit/>
              </a:bodyPr>
              <a:lstStyle/>
              <a:p>
                <a:pPr defTabSz="457200">
                  <a:lnSpc>
                    <a:spcPct val="117999"/>
                  </a:lnSpc>
                  <a:spcBef>
                    <a:spcPts val="0"/>
                  </a:spcBef>
                  <a:tabLst/>
                  <a:defRPr spc="0" sz="2900">
                    <a:solidFill>
                      <a:srgbClr val="000000"/>
                    </a:solidFill>
                    <a:latin typeface="Monaco"/>
                    <a:ea typeface="Monaco"/>
                    <a:cs typeface="Monaco"/>
                    <a:sym typeface="Monaco"/>
                  </a:defRPr>
                </a:pPr>
              </a:p>
            </p:txBody>
          </p:sp>
          <p:sp>
            <p:nvSpPr>
              <p:cNvPr id="603" name=".git"/>
              <p:cNvSpPr txBox="1"/>
              <p:nvPr/>
            </p:nvSpPr>
            <p:spPr>
              <a:xfrm>
                <a:off x="87544" y="102577"/>
                <a:ext cx="1596371" cy="111737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defTabSz="457200">
                  <a:lnSpc>
                    <a:spcPct val="117999"/>
                  </a:lnSpc>
                  <a:spcBef>
                    <a:spcPts val="0"/>
                  </a:spcBef>
                  <a:tabLst/>
                  <a:defRPr spc="0" sz="2900">
                    <a:solidFill>
                      <a:srgbClr val="000000"/>
                    </a:solidFill>
                    <a:latin typeface="Monaco"/>
                    <a:ea typeface="Monaco"/>
                    <a:cs typeface="Monaco"/>
                    <a:sym typeface="Monaco"/>
                  </a:defRPr>
                </a:lvl1pPr>
              </a:lstStyle>
              <a:p>
                <a:pPr/>
                <a:r>
                  <a:t>.git</a:t>
                </a:r>
              </a:p>
            </p:txBody>
          </p:sp>
        </p:grpSp>
        <p:grpSp>
          <p:nvGrpSpPr>
            <p:cNvPr id="607" name="Rectangle"/>
            <p:cNvGrpSpPr/>
            <p:nvPr/>
          </p:nvGrpSpPr>
          <p:grpSpPr>
            <a:xfrm>
              <a:off x="5165069" y="1443385"/>
              <a:ext cx="2596755" cy="2128001"/>
              <a:chOff x="0" y="0"/>
              <a:chExt cx="2596754" cy="2128000"/>
            </a:xfrm>
          </p:grpSpPr>
          <p:sp>
            <p:nvSpPr>
              <p:cNvPr id="605" name="Rectangle"/>
              <p:cNvSpPr/>
              <p:nvPr/>
            </p:nvSpPr>
            <p:spPr>
              <a:xfrm>
                <a:off x="38099" y="38099"/>
                <a:ext cx="2520556" cy="2051801"/>
              </a:xfrm>
              <a:prstGeom prst="rect">
                <a:avLst/>
              </a:prstGeom>
              <a:solidFill>
                <a:srgbClr val="FFFFFF"/>
              </a:solidFill>
              <a:ln w="12700" cap="flat">
                <a:noFill/>
                <a:miter lim="400000"/>
              </a:ln>
              <a:effectLst/>
            </p:spPr>
            <p:txBody>
              <a:bodyPr wrap="square" lIns="50800" tIns="50800" rIns="50800" bIns="50800" numCol="1" anchor="ctr">
                <a:noAutofit/>
              </a:bodyPr>
              <a:lstStyle/>
              <a:p>
                <a:pPr>
                  <a:spcBef>
                    <a:spcPts val="0"/>
                  </a:spcBef>
                  <a:tabLst/>
                  <a:defRPr b="1" cap="all" spc="156">
                    <a:solidFill>
                      <a:srgbClr val="FFFFFF"/>
                    </a:solidFill>
                    <a:latin typeface="Founders Grotesk Condensed"/>
                    <a:ea typeface="Founders Grotesk Condensed"/>
                    <a:cs typeface="Founders Grotesk Condensed"/>
                    <a:sym typeface="Founders Grotesk Condensed"/>
                  </a:defRPr>
                </a:pPr>
              </a:p>
            </p:txBody>
          </p:sp>
          <p:pic>
            <p:nvPicPr>
              <p:cNvPr id="606" name="Rectangle Rectangle" descr="Rectangle Rectangle"/>
              <p:cNvPicPr>
                <a:picLocks noChangeAspect="1"/>
              </p:cNvPicPr>
              <p:nvPr/>
            </p:nvPicPr>
            <p:blipFill>
              <a:blip r:embed="rId4">
                <a:extLst/>
              </a:blip>
              <a:stretch>
                <a:fillRect/>
              </a:stretch>
            </p:blipFill>
            <p:spPr>
              <a:xfrm>
                <a:off x="0" y="-1"/>
                <a:ext cx="2596755" cy="2128001"/>
              </a:xfrm>
              <a:prstGeom prst="rect">
                <a:avLst/>
              </a:prstGeom>
              <a:ln w="12700" cap="flat">
                <a:noFill/>
                <a:miter lim="400000"/>
              </a:ln>
              <a:effectLst/>
            </p:spPr>
          </p:pic>
        </p:grpSp>
      </p:grpSp>
      <p:sp>
        <p:nvSpPr>
          <p:cNvPr id="609" name="git clone  http://github.com/CSU-B111-LAB/PatPeteProject"/>
          <p:cNvSpPr txBox="1"/>
          <p:nvPr/>
        </p:nvSpPr>
        <p:spPr>
          <a:xfrm>
            <a:off x="6260351" y="11649557"/>
            <a:ext cx="14648753" cy="73401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lnSpc>
                <a:spcPct val="117999"/>
              </a:lnSpc>
              <a:spcBef>
                <a:spcPts val="0"/>
              </a:spcBef>
              <a:tabLst/>
              <a:defRPr spc="0" sz="4300">
                <a:solidFill>
                  <a:srgbClr val="6429FF"/>
                </a:solidFill>
                <a:latin typeface="+mj-lt"/>
                <a:ea typeface="+mj-ea"/>
                <a:cs typeface="+mj-cs"/>
                <a:sym typeface="Helvetica Neue"/>
              </a:defRPr>
            </a:lvl1pPr>
          </a:lstStyle>
          <a:p>
            <a:pPr/>
            <a:r>
              <a:t>git clone  http://github.com/CSU-B111-LAB/PatPeteProject</a:t>
            </a:r>
          </a:p>
        </p:txBody>
      </p:sp>
      <p:grpSp>
        <p:nvGrpSpPr>
          <p:cNvPr id="652" name="Group"/>
          <p:cNvGrpSpPr/>
          <p:nvPr/>
        </p:nvGrpSpPr>
        <p:grpSpPr>
          <a:xfrm>
            <a:off x="15810256" y="3098316"/>
            <a:ext cx="7938010" cy="8100877"/>
            <a:chOff x="0" y="0"/>
            <a:chExt cx="7938008" cy="8100877"/>
          </a:xfrm>
        </p:grpSpPr>
        <p:grpSp>
          <p:nvGrpSpPr>
            <p:cNvPr id="612" name="mkPie"/>
            <p:cNvGrpSpPr/>
            <p:nvPr/>
          </p:nvGrpSpPr>
          <p:grpSpPr>
            <a:xfrm>
              <a:off x="47232" y="-1"/>
              <a:ext cx="1771461" cy="1322533"/>
              <a:chOff x="0" y="0"/>
              <a:chExt cx="1771460" cy="1322531"/>
            </a:xfrm>
          </p:grpSpPr>
          <p:sp>
            <p:nvSpPr>
              <p:cNvPr id="610" name="Rounded Rectangle"/>
              <p:cNvSpPr/>
              <p:nvPr/>
            </p:nvSpPr>
            <p:spPr>
              <a:xfrm>
                <a:off x="0" y="0"/>
                <a:ext cx="1771461" cy="1322532"/>
              </a:xfrm>
              <a:prstGeom prst="roundRect">
                <a:avLst>
                  <a:gd name="adj" fmla="val 14404"/>
                </a:avLst>
              </a:prstGeom>
              <a:solidFill>
                <a:srgbClr val="FFFFFF"/>
              </a:solidFill>
              <a:ln w="63500" cap="flat">
                <a:solidFill>
                  <a:srgbClr val="000000"/>
                </a:solidFill>
                <a:prstDash val="solid"/>
                <a:miter lim="400000"/>
              </a:ln>
              <a:effectLst/>
            </p:spPr>
            <p:txBody>
              <a:bodyPr wrap="square" lIns="50800" tIns="50800" rIns="50800" bIns="50800" numCol="1" anchor="ctr">
                <a:noAutofit/>
              </a:bodyPr>
              <a:lstStyle/>
              <a:p>
                <a:pPr defTabSz="457200">
                  <a:lnSpc>
                    <a:spcPct val="117999"/>
                  </a:lnSpc>
                  <a:spcBef>
                    <a:spcPts val="0"/>
                  </a:spcBef>
                  <a:tabLst/>
                  <a:defRPr spc="0" sz="2900">
                    <a:solidFill>
                      <a:srgbClr val="000000"/>
                    </a:solidFill>
                    <a:latin typeface="Monaco"/>
                    <a:ea typeface="Monaco"/>
                    <a:cs typeface="Monaco"/>
                    <a:sym typeface="Monaco"/>
                  </a:defRPr>
                </a:pPr>
              </a:p>
            </p:txBody>
          </p:sp>
          <p:sp>
            <p:nvSpPr>
              <p:cNvPr id="611" name="mkPie"/>
              <p:cNvSpPr txBox="1"/>
              <p:nvPr/>
            </p:nvSpPr>
            <p:spPr>
              <a:xfrm>
                <a:off x="87544" y="102577"/>
                <a:ext cx="1596372" cy="111737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defTabSz="457200">
                  <a:lnSpc>
                    <a:spcPct val="117999"/>
                  </a:lnSpc>
                  <a:spcBef>
                    <a:spcPts val="0"/>
                  </a:spcBef>
                  <a:tabLst/>
                  <a:defRPr spc="0" sz="2900">
                    <a:solidFill>
                      <a:srgbClr val="000000"/>
                    </a:solidFill>
                    <a:latin typeface="Monaco"/>
                    <a:ea typeface="Monaco"/>
                    <a:cs typeface="Monaco"/>
                    <a:sym typeface="Monaco"/>
                  </a:defRPr>
                </a:lvl1pPr>
              </a:lstStyle>
              <a:p>
                <a:pPr/>
                <a:r>
                  <a:t>mkPie</a:t>
                </a:r>
              </a:p>
            </p:txBody>
          </p:sp>
        </p:grpSp>
        <p:grpSp>
          <p:nvGrpSpPr>
            <p:cNvPr id="615" name="Rectangle"/>
            <p:cNvGrpSpPr/>
            <p:nvPr/>
          </p:nvGrpSpPr>
          <p:grpSpPr>
            <a:xfrm>
              <a:off x="0" y="575250"/>
              <a:ext cx="7923585" cy="7525628"/>
              <a:chOff x="0" y="0"/>
              <a:chExt cx="7923584" cy="7525626"/>
            </a:xfrm>
          </p:grpSpPr>
          <p:sp>
            <p:nvSpPr>
              <p:cNvPr id="613" name="Rectangle"/>
              <p:cNvSpPr/>
              <p:nvPr/>
            </p:nvSpPr>
            <p:spPr>
              <a:xfrm>
                <a:off x="38100" y="38099"/>
                <a:ext cx="7847385" cy="7449427"/>
              </a:xfrm>
              <a:prstGeom prst="rect">
                <a:avLst/>
              </a:prstGeom>
              <a:solidFill>
                <a:srgbClr val="FFFFFF"/>
              </a:solidFill>
              <a:ln w="12700" cap="flat">
                <a:noFill/>
                <a:miter lim="400000"/>
              </a:ln>
              <a:effectLst/>
            </p:spPr>
            <p:txBody>
              <a:bodyPr wrap="square" lIns="50800" tIns="50800" rIns="50800" bIns="50800" numCol="1" anchor="ctr">
                <a:noAutofit/>
              </a:bodyPr>
              <a:lstStyle/>
              <a:p>
                <a:pPr>
                  <a:spcBef>
                    <a:spcPts val="0"/>
                  </a:spcBef>
                  <a:tabLst/>
                  <a:defRPr b="1" cap="all" spc="156">
                    <a:solidFill>
                      <a:srgbClr val="FFFFFF"/>
                    </a:solidFill>
                    <a:latin typeface="Founders Grotesk Condensed"/>
                    <a:ea typeface="Founders Grotesk Condensed"/>
                    <a:cs typeface="Founders Grotesk Condensed"/>
                    <a:sym typeface="Founders Grotesk Condensed"/>
                  </a:defRPr>
                </a:pPr>
              </a:p>
            </p:txBody>
          </p:sp>
          <p:pic>
            <p:nvPicPr>
              <p:cNvPr id="614" name="Rectangle Rectangle" descr="Rectangle Rectangle"/>
              <p:cNvPicPr>
                <a:picLocks noChangeAspect="1"/>
              </p:cNvPicPr>
              <p:nvPr/>
            </p:nvPicPr>
            <p:blipFill>
              <a:blip r:embed="rId3">
                <a:extLst/>
              </a:blip>
              <a:stretch>
                <a:fillRect/>
              </a:stretch>
            </p:blipFill>
            <p:spPr>
              <a:xfrm>
                <a:off x="0" y="-1"/>
                <a:ext cx="7923585" cy="7525627"/>
              </a:xfrm>
              <a:prstGeom prst="rect">
                <a:avLst/>
              </a:prstGeom>
              <a:ln w="12700" cap="flat">
                <a:noFill/>
                <a:miter lim="400000"/>
              </a:ln>
              <a:effectLst/>
            </p:spPr>
          </p:pic>
        </p:grpSp>
        <p:grpSp>
          <p:nvGrpSpPr>
            <p:cNvPr id="618" name="pie.py"/>
            <p:cNvGrpSpPr/>
            <p:nvPr/>
          </p:nvGrpSpPr>
          <p:grpSpPr>
            <a:xfrm>
              <a:off x="1902118" y="1905377"/>
              <a:ext cx="2987671" cy="1621718"/>
              <a:chOff x="0" y="0"/>
              <a:chExt cx="2987670" cy="1621716"/>
            </a:xfrm>
          </p:grpSpPr>
          <p:sp>
            <p:nvSpPr>
              <p:cNvPr id="616" name="Rounded Rectangle"/>
              <p:cNvSpPr/>
              <p:nvPr/>
            </p:nvSpPr>
            <p:spPr>
              <a:xfrm>
                <a:off x="0" y="0"/>
                <a:ext cx="2987671" cy="1621717"/>
              </a:xfrm>
              <a:prstGeom prst="roundRect">
                <a:avLst>
                  <a:gd name="adj" fmla="val 22652"/>
                </a:avLst>
              </a:prstGeom>
              <a:solidFill>
                <a:srgbClr val="FFFFFF"/>
              </a:solidFill>
              <a:ln w="63500" cap="flat">
                <a:solidFill>
                  <a:srgbClr val="000000"/>
                </a:solidFill>
                <a:prstDash val="solid"/>
                <a:miter lim="400000"/>
              </a:ln>
              <a:effectLst/>
            </p:spPr>
            <p:txBody>
              <a:bodyPr wrap="square" lIns="50800" tIns="50800" rIns="50800" bIns="50800" numCol="1" anchor="ctr">
                <a:noAutofit/>
              </a:bodyPr>
              <a:lstStyle/>
              <a:p>
                <a:pPr defTabSz="457200">
                  <a:lnSpc>
                    <a:spcPct val="117999"/>
                  </a:lnSpc>
                  <a:spcBef>
                    <a:spcPts val="0"/>
                  </a:spcBef>
                  <a:tabLst/>
                  <a:defRPr spc="0" sz="2900">
                    <a:solidFill>
                      <a:srgbClr val="000000"/>
                    </a:solidFill>
                    <a:latin typeface="Monaco"/>
                    <a:ea typeface="Monaco"/>
                    <a:cs typeface="Monaco"/>
                    <a:sym typeface="Monaco"/>
                  </a:defRPr>
                </a:pPr>
              </a:p>
            </p:txBody>
          </p:sp>
          <p:sp>
            <p:nvSpPr>
              <p:cNvPr id="617" name="pie.py"/>
              <p:cNvSpPr txBox="1"/>
              <p:nvPr/>
            </p:nvSpPr>
            <p:spPr>
              <a:xfrm>
                <a:off x="139342" y="534133"/>
                <a:ext cx="2708986" cy="55345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defTabSz="457200">
                  <a:lnSpc>
                    <a:spcPct val="117999"/>
                  </a:lnSpc>
                  <a:spcBef>
                    <a:spcPts val="0"/>
                  </a:spcBef>
                  <a:tabLst/>
                  <a:defRPr spc="0" sz="2900">
                    <a:solidFill>
                      <a:srgbClr val="000000"/>
                    </a:solidFill>
                    <a:latin typeface="Monaco"/>
                    <a:ea typeface="Monaco"/>
                    <a:cs typeface="Monaco"/>
                    <a:sym typeface="Monaco"/>
                  </a:defRPr>
                </a:lvl1pPr>
              </a:lstStyle>
              <a:p>
                <a:pPr/>
                <a:r>
                  <a:t>pie.py</a:t>
                </a:r>
              </a:p>
            </p:txBody>
          </p:sp>
        </p:grpSp>
        <p:grpSp>
          <p:nvGrpSpPr>
            <p:cNvPr id="621" name="crust.py"/>
            <p:cNvGrpSpPr/>
            <p:nvPr/>
          </p:nvGrpSpPr>
          <p:grpSpPr>
            <a:xfrm>
              <a:off x="544163" y="5366781"/>
              <a:ext cx="2987672" cy="1621719"/>
              <a:chOff x="0" y="0"/>
              <a:chExt cx="2987671" cy="1621717"/>
            </a:xfrm>
          </p:grpSpPr>
          <p:sp>
            <p:nvSpPr>
              <p:cNvPr id="619" name="Rounded Rectangle"/>
              <p:cNvSpPr/>
              <p:nvPr/>
            </p:nvSpPr>
            <p:spPr>
              <a:xfrm>
                <a:off x="0" y="0"/>
                <a:ext cx="2987672" cy="1621718"/>
              </a:xfrm>
              <a:prstGeom prst="roundRect">
                <a:avLst>
                  <a:gd name="adj" fmla="val 22652"/>
                </a:avLst>
              </a:prstGeom>
              <a:solidFill>
                <a:srgbClr val="FFFFFF"/>
              </a:solidFill>
              <a:ln w="63500" cap="flat">
                <a:solidFill>
                  <a:srgbClr val="000000"/>
                </a:solidFill>
                <a:prstDash val="solid"/>
                <a:miter lim="400000"/>
              </a:ln>
              <a:effectLst/>
            </p:spPr>
            <p:txBody>
              <a:bodyPr wrap="square" lIns="50800" tIns="50800" rIns="50800" bIns="50800" numCol="1" anchor="ctr">
                <a:noAutofit/>
              </a:bodyPr>
              <a:lstStyle/>
              <a:p>
                <a:pPr defTabSz="457200">
                  <a:lnSpc>
                    <a:spcPct val="117999"/>
                  </a:lnSpc>
                  <a:spcBef>
                    <a:spcPts val="0"/>
                  </a:spcBef>
                  <a:tabLst/>
                  <a:defRPr spc="0" sz="2900">
                    <a:solidFill>
                      <a:srgbClr val="000000"/>
                    </a:solidFill>
                    <a:latin typeface="Monaco"/>
                    <a:ea typeface="Monaco"/>
                    <a:cs typeface="Monaco"/>
                    <a:sym typeface="Monaco"/>
                  </a:defRPr>
                </a:pPr>
              </a:p>
            </p:txBody>
          </p:sp>
          <p:sp>
            <p:nvSpPr>
              <p:cNvPr id="620" name="crust.py"/>
              <p:cNvSpPr txBox="1"/>
              <p:nvPr/>
            </p:nvSpPr>
            <p:spPr>
              <a:xfrm>
                <a:off x="139343" y="534134"/>
                <a:ext cx="2708985" cy="5534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defTabSz="457200">
                  <a:lnSpc>
                    <a:spcPct val="117999"/>
                  </a:lnSpc>
                  <a:spcBef>
                    <a:spcPts val="0"/>
                  </a:spcBef>
                  <a:tabLst/>
                  <a:defRPr spc="0" sz="2900">
                    <a:solidFill>
                      <a:srgbClr val="000000"/>
                    </a:solidFill>
                    <a:latin typeface="Monaco"/>
                    <a:ea typeface="Monaco"/>
                    <a:cs typeface="Monaco"/>
                    <a:sym typeface="Monaco"/>
                  </a:defRPr>
                </a:lvl1pPr>
              </a:lstStyle>
              <a:p>
                <a:pPr/>
                <a:r>
                  <a:t>crust.py</a:t>
                </a:r>
              </a:p>
            </p:txBody>
          </p:sp>
        </p:grpSp>
        <p:grpSp>
          <p:nvGrpSpPr>
            <p:cNvPr id="624" name="topping.py"/>
            <p:cNvGrpSpPr/>
            <p:nvPr/>
          </p:nvGrpSpPr>
          <p:grpSpPr>
            <a:xfrm>
              <a:off x="4195967" y="5366781"/>
              <a:ext cx="2987672" cy="1621719"/>
              <a:chOff x="0" y="0"/>
              <a:chExt cx="2987671" cy="1621717"/>
            </a:xfrm>
          </p:grpSpPr>
          <p:sp>
            <p:nvSpPr>
              <p:cNvPr id="622" name="Rounded Rectangle"/>
              <p:cNvSpPr/>
              <p:nvPr/>
            </p:nvSpPr>
            <p:spPr>
              <a:xfrm>
                <a:off x="0" y="0"/>
                <a:ext cx="2987672" cy="1621718"/>
              </a:xfrm>
              <a:prstGeom prst="roundRect">
                <a:avLst>
                  <a:gd name="adj" fmla="val 22652"/>
                </a:avLst>
              </a:prstGeom>
              <a:solidFill>
                <a:srgbClr val="FFFFFF"/>
              </a:solidFill>
              <a:ln w="63500" cap="flat">
                <a:solidFill>
                  <a:srgbClr val="000000"/>
                </a:solidFill>
                <a:prstDash val="solid"/>
                <a:miter lim="400000"/>
              </a:ln>
              <a:effectLst/>
            </p:spPr>
            <p:txBody>
              <a:bodyPr wrap="square" lIns="50800" tIns="50800" rIns="50800" bIns="50800" numCol="1" anchor="ctr">
                <a:noAutofit/>
              </a:bodyPr>
              <a:lstStyle/>
              <a:p>
                <a:pPr defTabSz="457200">
                  <a:lnSpc>
                    <a:spcPct val="117999"/>
                  </a:lnSpc>
                  <a:spcBef>
                    <a:spcPts val="0"/>
                  </a:spcBef>
                  <a:tabLst/>
                  <a:defRPr spc="0" sz="2900">
                    <a:solidFill>
                      <a:srgbClr val="000000"/>
                    </a:solidFill>
                    <a:latin typeface="Monaco"/>
                    <a:ea typeface="Monaco"/>
                    <a:cs typeface="Monaco"/>
                    <a:sym typeface="Monaco"/>
                  </a:defRPr>
                </a:pPr>
              </a:p>
            </p:txBody>
          </p:sp>
          <p:sp>
            <p:nvSpPr>
              <p:cNvPr id="623" name="topping.py"/>
              <p:cNvSpPr txBox="1"/>
              <p:nvPr/>
            </p:nvSpPr>
            <p:spPr>
              <a:xfrm>
                <a:off x="139343" y="534134"/>
                <a:ext cx="2708985" cy="5534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defTabSz="457200">
                  <a:lnSpc>
                    <a:spcPct val="117999"/>
                  </a:lnSpc>
                  <a:spcBef>
                    <a:spcPts val="0"/>
                  </a:spcBef>
                  <a:tabLst/>
                  <a:defRPr spc="0" sz="2900">
                    <a:solidFill>
                      <a:srgbClr val="000000"/>
                    </a:solidFill>
                    <a:latin typeface="Monaco"/>
                    <a:ea typeface="Monaco"/>
                    <a:cs typeface="Monaco"/>
                    <a:sym typeface="Monaco"/>
                  </a:defRPr>
                </a:lvl1pPr>
              </a:lstStyle>
              <a:p>
                <a:pPr/>
                <a:r>
                  <a:t>topping.py</a:t>
                </a:r>
              </a:p>
            </p:txBody>
          </p:sp>
        </p:grpSp>
        <p:grpSp>
          <p:nvGrpSpPr>
            <p:cNvPr id="627" name=".git"/>
            <p:cNvGrpSpPr/>
            <p:nvPr/>
          </p:nvGrpSpPr>
          <p:grpSpPr>
            <a:xfrm>
              <a:off x="5197878" y="868134"/>
              <a:ext cx="1771460" cy="1322533"/>
              <a:chOff x="0" y="0"/>
              <a:chExt cx="1771459" cy="1322532"/>
            </a:xfrm>
          </p:grpSpPr>
          <p:sp>
            <p:nvSpPr>
              <p:cNvPr id="625" name="Rounded Rectangle"/>
              <p:cNvSpPr/>
              <p:nvPr/>
            </p:nvSpPr>
            <p:spPr>
              <a:xfrm>
                <a:off x="0" y="0"/>
                <a:ext cx="1771460" cy="1322533"/>
              </a:xfrm>
              <a:prstGeom prst="roundRect">
                <a:avLst>
                  <a:gd name="adj" fmla="val 14404"/>
                </a:avLst>
              </a:prstGeom>
              <a:solidFill>
                <a:srgbClr val="FFFFFF"/>
              </a:solidFill>
              <a:ln w="63500" cap="flat">
                <a:solidFill>
                  <a:srgbClr val="000000"/>
                </a:solidFill>
                <a:prstDash val="solid"/>
                <a:miter lim="400000"/>
              </a:ln>
              <a:effectLst/>
            </p:spPr>
            <p:txBody>
              <a:bodyPr wrap="square" lIns="50800" tIns="50800" rIns="50800" bIns="50800" numCol="1" anchor="ctr">
                <a:noAutofit/>
              </a:bodyPr>
              <a:lstStyle/>
              <a:p>
                <a:pPr defTabSz="457200">
                  <a:lnSpc>
                    <a:spcPct val="117999"/>
                  </a:lnSpc>
                  <a:spcBef>
                    <a:spcPts val="0"/>
                  </a:spcBef>
                  <a:tabLst/>
                  <a:defRPr spc="0" sz="2900">
                    <a:solidFill>
                      <a:srgbClr val="000000"/>
                    </a:solidFill>
                    <a:latin typeface="Monaco"/>
                    <a:ea typeface="Monaco"/>
                    <a:cs typeface="Monaco"/>
                    <a:sym typeface="Monaco"/>
                  </a:defRPr>
                </a:pPr>
              </a:p>
            </p:txBody>
          </p:sp>
          <p:sp>
            <p:nvSpPr>
              <p:cNvPr id="626" name=".git"/>
              <p:cNvSpPr txBox="1"/>
              <p:nvPr/>
            </p:nvSpPr>
            <p:spPr>
              <a:xfrm>
                <a:off x="87544" y="102577"/>
                <a:ext cx="1596371" cy="111737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defTabSz="457200">
                  <a:lnSpc>
                    <a:spcPct val="117999"/>
                  </a:lnSpc>
                  <a:spcBef>
                    <a:spcPts val="0"/>
                  </a:spcBef>
                  <a:tabLst/>
                  <a:defRPr spc="0" sz="2900">
                    <a:solidFill>
                      <a:srgbClr val="000000"/>
                    </a:solidFill>
                    <a:latin typeface="Monaco"/>
                    <a:ea typeface="Monaco"/>
                    <a:cs typeface="Monaco"/>
                    <a:sym typeface="Monaco"/>
                  </a:defRPr>
                </a:lvl1pPr>
              </a:lstStyle>
              <a:p>
                <a:pPr/>
                <a:r>
                  <a:t>.git</a:t>
                </a:r>
              </a:p>
            </p:txBody>
          </p:sp>
        </p:grpSp>
        <p:grpSp>
          <p:nvGrpSpPr>
            <p:cNvPr id="630" name="Rectangle"/>
            <p:cNvGrpSpPr/>
            <p:nvPr/>
          </p:nvGrpSpPr>
          <p:grpSpPr>
            <a:xfrm>
              <a:off x="5150645" y="1443385"/>
              <a:ext cx="2596755" cy="2128001"/>
              <a:chOff x="0" y="0"/>
              <a:chExt cx="2596754" cy="2128000"/>
            </a:xfrm>
          </p:grpSpPr>
          <p:sp>
            <p:nvSpPr>
              <p:cNvPr id="628" name="Rectangle"/>
              <p:cNvSpPr/>
              <p:nvPr/>
            </p:nvSpPr>
            <p:spPr>
              <a:xfrm>
                <a:off x="38099" y="38099"/>
                <a:ext cx="2520556" cy="2051801"/>
              </a:xfrm>
              <a:prstGeom prst="rect">
                <a:avLst/>
              </a:prstGeom>
              <a:solidFill>
                <a:srgbClr val="FFFFFF"/>
              </a:solidFill>
              <a:ln w="12700" cap="flat">
                <a:noFill/>
                <a:miter lim="400000"/>
              </a:ln>
              <a:effectLst/>
            </p:spPr>
            <p:txBody>
              <a:bodyPr wrap="square" lIns="50800" tIns="50800" rIns="50800" bIns="50800" numCol="1" anchor="ctr">
                <a:noAutofit/>
              </a:bodyPr>
              <a:lstStyle/>
              <a:p>
                <a:pPr>
                  <a:spcBef>
                    <a:spcPts val="0"/>
                  </a:spcBef>
                  <a:tabLst/>
                  <a:defRPr b="1" cap="all" spc="156">
                    <a:solidFill>
                      <a:srgbClr val="FFFFFF"/>
                    </a:solidFill>
                    <a:latin typeface="Founders Grotesk Condensed"/>
                    <a:ea typeface="Founders Grotesk Condensed"/>
                    <a:cs typeface="Founders Grotesk Condensed"/>
                    <a:sym typeface="Founders Grotesk Condensed"/>
                  </a:defRPr>
                </a:pPr>
              </a:p>
            </p:txBody>
          </p:sp>
          <p:pic>
            <p:nvPicPr>
              <p:cNvPr id="629" name="Rectangle Rectangle" descr="Rectangle Rectangle"/>
              <p:cNvPicPr>
                <a:picLocks noChangeAspect="1"/>
              </p:cNvPicPr>
              <p:nvPr/>
            </p:nvPicPr>
            <p:blipFill>
              <a:blip r:embed="rId4">
                <a:extLst/>
              </a:blip>
              <a:stretch>
                <a:fillRect/>
              </a:stretch>
            </p:blipFill>
            <p:spPr>
              <a:xfrm>
                <a:off x="0" y="-1"/>
                <a:ext cx="2596755" cy="2128001"/>
              </a:xfrm>
              <a:prstGeom prst="rect">
                <a:avLst/>
              </a:prstGeom>
              <a:ln w="12700" cap="flat">
                <a:noFill/>
                <a:miter lim="400000"/>
              </a:ln>
              <a:effectLst/>
            </p:spPr>
          </p:pic>
        </p:grpSp>
        <p:grpSp>
          <p:nvGrpSpPr>
            <p:cNvPr id="633" name="mkPie"/>
            <p:cNvGrpSpPr/>
            <p:nvPr/>
          </p:nvGrpSpPr>
          <p:grpSpPr>
            <a:xfrm>
              <a:off x="61656" y="-1"/>
              <a:ext cx="1771461" cy="1322533"/>
              <a:chOff x="0" y="0"/>
              <a:chExt cx="1771460" cy="1322531"/>
            </a:xfrm>
          </p:grpSpPr>
          <p:sp>
            <p:nvSpPr>
              <p:cNvPr id="631" name="Rounded Rectangle"/>
              <p:cNvSpPr/>
              <p:nvPr/>
            </p:nvSpPr>
            <p:spPr>
              <a:xfrm>
                <a:off x="0" y="0"/>
                <a:ext cx="1771461" cy="1322532"/>
              </a:xfrm>
              <a:prstGeom prst="roundRect">
                <a:avLst>
                  <a:gd name="adj" fmla="val 14404"/>
                </a:avLst>
              </a:prstGeom>
              <a:solidFill>
                <a:srgbClr val="FFFFFF"/>
              </a:solidFill>
              <a:ln w="63500" cap="flat">
                <a:solidFill>
                  <a:srgbClr val="000000"/>
                </a:solidFill>
                <a:prstDash val="solid"/>
                <a:miter lim="400000"/>
              </a:ln>
              <a:effectLst/>
            </p:spPr>
            <p:txBody>
              <a:bodyPr wrap="square" lIns="50800" tIns="50800" rIns="50800" bIns="50800" numCol="1" anchor="ctr">
                <a:noAutofit/>
              </a:bodyPr>
              <a:lstStyle/>
              <a:p>
                <a:pPr defTabSz="457200">
                  <a:lnSpc>
                    <a:spcPct val="117999"/>
                  </a:lnSpc>
                  <a:spcBef>
                    <a:spcPts val="0"/>
                  </a:spcBef>
                  <a:tabLst/>
                  <a:defRPr spc="0" sz="2900">
                    <a:solidFill>
                      <a:srgbClr val="000000"/>
                    </a:solidFill>
                    <a:latin typeface="Monaco"/>
                    <a:ea typeface="Monaco"/>
                    <a:cs typeface="Monaco"/>
                    <a:sym typeface="Monaco"/>
                  </a:defRPr>
                </a:pPr>
              </a:p>
            </p:txBody>
          </p:sp>
          <p:sp>
            <p:nvSpPr>
              <p:cNvPr id="632" name="mkPie"/>
              <p:cNvSpPr txBox="1"/>
              <p:nvPr/>
            </p:nvSpPr>
            <p:spPr>
              <a:xfrm>
                <a:off x="87544" y="102577"/>
                <a:ext cx="1596372" cy="111737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defTabSz="457200">
                  <a:lnSpc>
                    <a:spcPct val="117999"/>
                  </a:lnSpc>
                  <a:spcBef>
                    <a:spcPts val="0"/>
                  </a:spcBef>
                  <a:tabLst/>
                  <a:defRPr spc="0" sz="2900">
                    <a:solidFill>
                      <a:srgbClr val="000000"/>
                    </a:solidFill>
                    <a:latin typeface="Monaco"/>
                    <a:ea typeface="Monaco"/>
                    <a:cs typeface="Monaco"/>
                    <a:sym typeface="Monaco"/>
                  </a:defRPr>
                </a:lvl1pPr>
              </a:lstStyle>
              <a:p>
                <a:pPr/>
                <a:r>
                  <a:t>mkPie</a:t>
                </a:r>
              </a:p>
            </p:txBody>
          </p:sp>
        </p:grpSp>
        <p:grpSp>
          <p:nvGrpSpPr>
            <p:cNvPr id="636" name="Rectangle"/>
            <p:cNvGrpSpPr/>
            <p:nvPr/>
          </p:nvGrpSpPr>
          <p:grpSpPr>
            <a:xfrm>
              <a:off x="14423" y="575250"/>
              <a:ext cx="7923586" cy="7525628"/>
              <a:chOff x="0" y="0"/>
              <a:chExt cx="7923585" cy="7525626"/>
            </a:xfrm>
          </p:grpSpPr>
          <p:sp>
            <p:nvSpPr>
              <p:cNvPr id="634" name="Rectangle"/>
              <p:cNvSpPr/>
              <p:nvPr/>
            </p:nvSpPr>
            <p:spPr>
              <a:xfrm>
                <a:off x="38099" y="38099"/>
                <a:ext cx="7847387" cy="7449427"/>
              </a:xfrm>
              <a:prstGeom prst="rect">
                <a:avLst/>
              </a:prstGeom>
              <a:solidFill>
                <a:srgbClr val="FFFFFF"/>
              </a:solidFill>
              <a:ln w="12700" cap="flat">
                <a:noFill/>
                <a:miter lim="400000"/>
              </a:ln>
              <a:effectLst/>
            </p:spPr>
            <p:txBody>
              <a:bodyPr wrap="square" lIns="50800" tIns="50800" rIns="50800" bIns="50800" numCol="1" anchor="ctr">
                <a:noAutofit/>
              </a:bodyPr>
              <a:lstStyle/>
              <a:p>
                <a:pPr>
                  <a:spcBef>
                    <a:spcPts val="0"/>
                  </a:spcBef>
                  <a:tabLst/>
                  <a:defRPr b="1" cap="all" spc="156">
                    <a:solidFill>
                      <a:srgbClr val="FFFFFF"/>
                    </a:solidFill>
                    <a:latin typeface="Founders Grotesk Condensed"/>
                    <a:ea typeface="Founders Grotesk Condensed"/>
                    <a:cs typeface="Founders Grotesk Condensed"/>
                    <a:sym typeface="Founders Grotesk Condensed"/>
                  </a:defRPr>
                </a:pPr>
              </a:p>
            </p:txBody>
          </p:sp>
          <p:pic>
            <p:nvPicPr>
              <p:cNvPr id="635" name="Rectangle Rectangle" descr="Rectangle Rectangle"/>
              <p:cNvPicPr>
                <a:picLocks noChangeAspect="1"/>
              </p:cNvPicPr>
              <p:nvPr/>
            </p:nvPicPr>
            <p:blipFill>
              <a:blip r:embed="rId3">
                <a:extLst/>
              </a:blip>
              <a:stretch>
                <a:fillRect/>
              </a:stretch>
            </p:blipFill>
            <p:spPr>
              <a:xfrm>
                <a:off x="0" y="-1"/>
                <a:ext cx="7923586" cy="7525627"/>
              </a:xfrm>
              <a:prstGeom prst="rect">
                <a:avLst/>
              </a:prstGeom>
              <a:ln w="12700" cap="flat">
                <a:noFill/>
                <a:miter lim="400000"/>
              </a:ln>
              <a:effectLst/>
            </p:spPr>
          </p:pic>
        </p:grpSp>
        <p:grpSp>
          <p:nvGrpSpPr>
            <p:cNvPr id="639" name="pie.py"/>
            <p:cNvGrpSpPr/>
            <p:nvPr/>
          </p:nvGrpSpPr>
          <p:grpSpPr>
            <a:xfrm>
              <a:off x="1916541" y="1905377"/>
              <a:ext cx="2987672" cy="1621718"/>
              <a:chOff x="0" y="0"/>
              <a:chExt cx="2987671" cy="1621716"/>
            </a:xfrm>
          </p:grpSpPr>
          <p:sp>
            <p:nvSpPr>
              <p:cNvPr id="637" name="Rounded Rectangle"/>
              <p:cNvSpPr/>
              <p:nvPr/>
            </p:nvSpPr>
            <p:spPr>
              <a:xfrm>
                <a:off x="0" y="0"/>
                <a:ext cx="2987672" cy="1621717"/>
              </a:xfrm>
              <a:prstGeom prst="roundRect">
                <a:avLst>
                  <a:gd name="adj" fmla="val 22652"/>
                </a:avLst>
              </a:prstGeom>
              <a:solidFill>
                <a:srgbClr val="FFFFFF"/>
              </a:solidFill>
              <a:ln w="63500" cap="flat">
                <a:solidFill>
                  <a:srgbClr val="000000"/>
                </a:solidFill>
                <a:prstDash val="solid"/>
                <a:miter lim="400000"/>
              </a:ln>
              <a:effectLst/>
            </p:spPr>
            <p:txBody>
              <a:bodyPr wrap="square" lIns="50800" tIns="50800" rIns="50800" bIns="50800" numCol="1" anchor="ctr">
                <a:noAutofit/>
              </a:bodyPr>
              <a:lstStyle/>
              <a:p>
                <a:pPr defTabSz="457200">
                  <a:lnSpc>
                    <a:spcPct val="117999"/>
                  </a:lnSpc>
                  <a:spcBef>
                    <a:spcPts val="0"/>
                  </a:spcBef>
                  <a:tabLst/>
                  <a:defRPr spc="0" sz="2900">
                    <a:solidFill>
                      <a:srgbClr val="000000"/>
                    </a:solidFill>
                    <a:latin typeface="Monaco"/>
                    <a:ea typeface="Monaco"/>
                    <a:cs typeface="Monaco"/>
                    <a:sym typeface="Monaco"/>
                  </a:defRPr>
                </a:pPr>
              </a:p>
            </p:txBody>
          </p:sp>
          <p:sp>
            <p:nvSpPr>
              <p:cNvPr id="638" name="pie.py"/>
              <p:cNvSpPr txBox="1"/>
              <p:nvPr/>
            </p:nvSpPr>
            <p:spPr>
              <a:xfrm>
                <a:off x="139342" y="534133"/>
                <a:ext cx="2708987" cy="55345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defTabSz="457200">
                  <a:lnSpc>
                    <a:spcPct val="117999"/>
                  </a:lnSpc>
                  <a:spcBef>
                    <a:spcPts val="0"/>
                  </a:spcBef>
                  <a:tabLst/>
                  <a:defRPr spc="0" sz="2900">
                    <a:solidFill>
                      <a:srgbClr val="000000"/>
                    </a:solidFill>
                    <a:latin typeface="Monaco"/>
                    <a:ea typeface="Monaco"/>
                    <a:cs typeface="Monaco"/>
                    <a:sym typeface="Monaco"/>
                  </a:defRPr>
                </a:lvl1pPr>
              </a:lstStyle>
              <a:p>
                <a:pPr/>
                <a:r>
                  <a:t>pie.py</a:t>
                </a:r>
              </a:p>
            </p:txBody>
          </p:sp>
        </p:grpSp>
        <p:grpSp>
          <p:nvGrpSpPr>
            <p:cNvPr id="642" name="crust.py"/>
            <p:cNvGrpSpPr/>
            <p:nvPr/>
          </p:nvGrpSpPr>
          <p:grpSpPr>
            <a:xfrm>
              <a:off x="558587" y="5366781"/>
              <a:ext cx="2987672" cy="1621719"/>
              <a:chOff x="0" y="0"/>
              <a:chExt cx="2987671" cy="1621717"/>
            </a:xfrm>
          </p:grpSpPr>
          <p:sp>
            <p:nvSpPr>
              <p:cNvPr id="640" name="Rounded Rectangle"/>
              <p:cNvSpPr/>
              <p:nvPr/>
            </p:nvSpPr>
            <p:spPr>
              <a:xfrm>
                <a:off x="0" y="0"/>
                <a:ext cx="2987672" cy="1621718"/>
              </a:xfrm>
              <a:prstGeom prst="roundRect">
                <a:avLst>
                  <a:gd name="adj" fmla="val 22652"/>
                </a:avLst>
              </a:prstGeom>
              <a:solidFill>
                <a:srgbClr val="FFFFFF"/>
              </a:solidFill>
              <a:ln w="63500" cap="flat">
                <a:solidFill>
                  <a:srgbClr val="000000"/>
                </a:solidFill>
                <a:prstDash val="solid"/>
                <a:miter lim="400000"/>
              </a:ln>
              <a:effectLst/>
            </p:spPr>
            <p:txBody>
              <a:bodyPr wrap="square" lIns="50800" tIns="50800" rIns="50800" bIns="50800" numCol="1" anchor="ctr">
                <a:noAutofit/>
              </a:bodyPr>
              <a:lstStyle/>
              <a:p>
                <a:pPr defTabSz="457200">
                  <a:lnSpc>
                    <a:spcPct val="117999"/>
                  </a:lnSpc>
                  <a:spcBef>
                    <a:spcPts val="0"/>
                  </a:spcBef>
                  <a:tabLst/>
                  <a:defRPr spc="0" sz="2900">
                    <a:solidFill>
                      <a:srgbClr val="000000"/>
                    </a:solidFill>
                    <a:latin typeface="Monaco"/>
                    <a:ea typeface="Monaco"/>
                    <a:cs typeface="Monaco"/>
                    <a:sym typeface="Monaco"/>
                  </a:defRPr>
                </a:pPr>
              </a:p>
            </p:txBody>
          </p:sp>
          <p:sp>
            <p:nvSpPr>
              <p:cNvPr id="641" name="crust.py"/>
              <p:cNvSpPr txBox="1"/>
              <p:nvPr/>
            </p:nvSpPr>
            <p:spPr>
              <a:xfrm>
                <a:off x="139343" y="534134"/>
                <a:ext cx="2708985" cy="5534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defTabSz="457200">
                  <a:lnSpc>
                    <a:spcPct val="117999"/>
                  </a:lnSpc>
                  <a:spcBef>
                    <a:spcPts val="0"/>
                  </a:spcBef>
                  <a:tabLst/>
                  <a:defRPr spc="0" sz="2900">
                    <a:solidFill>
                      <a:srgbClr val="000000"/>
                    </a:solidFill>
                    <a:latin typeface="Monaco"/>
                    <a:ea typeface="Monaco"/>
                    <a:cs typeface="Monaco"/>
                    <a:sym typeface="Monaco"/>
                  </a:defRPr>
                </a:lvl1pPr>
              </a:lstStyle>
              <a:p>
                <a:pPr/>
                <a:r>
                  <a:t>crust.py</a:t>
                </a:r>
              </a:p>
            </p:txBody>
          </p:sp>
        </p:grpSp>
        <p:grpSp>
          <p:nvGrpSpPr>
            <p:cNvPr id="645" name="topping.py"/>
            <p:cNvGrpSpPr/>
            <p:nvPr/>
          </p:nvGrpSpPr>
          <p:grpSpPr>
            <a:xfrm>
              <a:off x="4210391" y="5366781"/>
              <a:ext cx="2987672" cy="1621719"/>
              <a:chOff x="0" y="0"/>
              <a:chExt cx="2987671" cy="1621717"/>
            </a:xfrm>
          </p:grpSpPr>
          <p:sp>
            <p:nvSpPr>
              <p:cNvPr id="643" name="Rounded Rectangle"/>
              <p:cNvSpPr/>
              <p:nvPr/>
            </p:nvSpPr>
            <p:spPr>
              <a:xfrm>
                <a:off x="0" y="0"/>
                <a:ext cx="2987672" cy="1621718"/>
              </a:xfrm>
              <a:prstGeom prst="roundRect">
                <a:avLst>
                  <a:gd name="adj" fmla="val 22652"/>
                </a:avLst>
              </a:prstGeom>
              <a:solidFill>
                <a:srgbClr val="FFFFFF"/>
              </a:solidFill>
              <a:ln w="63500" cap="flat">
                <a:solidFill>
                  <a:srgbClr val="000000"/>
                </a:solidFill>
                <a:prstDash val="solid"/>
                <a:miter lim="400000"/>
              </a:ln>
              <a:effectLst/>
            </p:spPr>
            <p:txBody>
              <a:bodyPr wrap="square" lIns="50800" tIns="50800" rIns="50800" bIns="50800" numCol="1" anchor="ctr">
                <a:noAutofit/>
              </a:bodyPr>
              <a:lstStyle/>
              <a:p>
                <a:pPr defTabSz="457200">
                  <a:lnSpc>
                    <a:spcPct val="117999"/>
                  </a:lnSpc>
                  <a:spcBef>
                    <a:spcPts val="0"/>
                  </a:spcBef>
                  <a:tabLst/>
                  <a:defRPr spc="0" sz="2900">
                    <a:solidFill>
                      <a:srgbClr val="000000"/>
                    </a:solidFill>
                    <a:latin typeface="Monaco"/>
                    <a:ea typeface="Monaco"/>
                    <a:cs typeface="Monaco"/>
                    <a:sym typeface="Monaco"/>
                  </a:defRPr>
                </a:pPr>
              </a:p>
            </p:txBody>
          </p:sp>
          <p:sp>
            <p:nvSpPr>
              <p:cNvPr id="644" name="topping.py"/>
              <p:cNvSpPr txBox="1"/>
              <p:nvPr/>
            </p:nvSpPr>
            <p:spPr>
              <a:xfrm>
                <a:off x="139343" y="534134"/>
                <a:ext cx="2708985" cy="5534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defTabSz="457200">
                  <a:lnSpc>
                    <a:spcPct val="117999"/>
                  </a:lnSpc>
                  <a:spcBef>
                    <a:spcPts val="0"/>
                  </a:spcBef>
                  <a:tabLst/>
                  <a:defRPr spc="0" sz="2900">
                    <a:solidFill>
                      <a:srgbClr val="000000"/>
                    </a:solidFill>
                    <a:latin typeface="Monaco"/>
                    <a:ea typeface="Monaco"/>
                    <a:cs typeface="Monaco"/>
                    <a:sym typeface="Monaco"/>
                  </a:defRPr>
                </a:lvl1pPr>
              </a:lstStyle>
              <a:p>
                <a:pPr/>
                <a:r>
                  <a:t>topping.py</a:t>
                </a:r>
              </a:p>
            </p:txBody>
          </p:sp>
        </p:grpSp>
        <p:grpSp>
          <p:nvGrpSpPr>
            <p:cNvPr id="648" name=".git"/>
            <p:cNvGrpSpPr/>
            <p:nvPr/>
          </p:nvGrpSpPr>
          <p:grpSpPr>
            <a:xfrm>
              <a:off x="5212302" y="868134"/>
              <a:ext cx="1771460" cy="1322533"/>
              <a:chOff x="0" y="0"/>
              <a:chExt cx="1771459" cy="1322532"/>
            </a:xfrm>
          </p:grpSpPr>
          <p:sp>
            <p:nvSpPr>
              <p:cNvPr id="646" name="Rounded Rectangle"/>
              <p:cNvSpPr/>
              <p:nvPr/>
            </p:nvSpPr>
            <p:spPr>
              <a:xfrm>
                <a:off x="0" y="0"/>
                <a:ext cx="1771460" cy="1322533"/>
              </a:xfrm>
              <a:prstGeom prst="roundRect">
                <a:avLst>
                  <a:gd name="adj" fmla="val 14404"/>
                </a:avLst>
              </a:prstGeom>
              <a:solidFill>
                <a:srgbClr val="FFFFFF"/>
              </a:solidFill>
              <a:ln w="63500" cap="flat">
                <a:solidFill>
                  <a:srgbClr val="000000"/>
                </a:solidFill>
                <a:prstDash val="solid"/>
                <a:miter lim="400000"/>
              </a:ln>
              <a:effectLst/>
            </p:spPr>
            <p:txBody>
              <a:bodyPr wrap="square" lIns="50800" tIns="50800" rIns="50800" bIns="50800" numCol="1" anchor="ctr">
                <a:noAutofit/>
              </a:bodyPr>
              <a:lstStyle/>
              <a:p>
                <a:pPr defTabSz="457200">
                  <a:lnSpc>
                    <a:spcPct val="117999"/>
                  </a:lnSpc>
                  <a:spcBef>
                    <a:spcPts val="0"/>
                  </a:spcBef>
                  <a:tabLst/>
                  <a:defRPr spc="0" sz="2900">
                    <a:solidFill>
                      <a:srgbClr val="000000"/>
                    </a:solidFill>
                    <a:latin typeface="Monaco"/>
                    <a:ea typeface="Monaco"/>
                    <a:cs typeface="Monaco"/>
                    <a:sym typeface="Monaco"/>
                  </a:defRPr>
                </a:pPr>
              </a:p>
            </p:txBody>
          </p:sp>
          <p:sp>
            <p:nvSpPr>
              <p:cNvPr id="647" name=".git"/>
              <p:cNvSpPr txBox="1"/>
              <p:nvPr/>
            </p:nvSpPr>
            <p:spPr>
              <a:xfrm>
                <a:off x="87544" y="102577"/>
                <a:ext cx="1596371" cy="111737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defTabSz="457200">
                  <a:lnSpc>
                    <a:spcPct val="117999"/>
                  </a:lnSpc>
                  <a:spcBef>
                    <a:spcPts val="0"/>
                  </a:spcBef>
                  <a:tabLst/>
                  <a:defRPr spc="0" sz="2900">
                    <a:solidFill>
                      <a:srgbClr val="000000"/>
                    </a:solidFill>
                    <a:latin typeface="Monaco"/>
                    <a:ea typeface="Monaco"/>
                    <a:cs typeface="Monaco"/>
                    <a:sym typeface="Monaco"/>
                  </a:defRPr>
                </a:lvl1pPr>
              </a:lstStyle>
              <a:p>
                <a:pPr/>
                <a:r>
                  <a:t>.git</a:t>
                </a:r>
              </a:p>
            </p:txBody>
          </p:sp>
        </p:grpSp>
        <p:grpSp>
          <p:nvGrpSpPr>
            <p:cNvPr id="651" name="Rectangle"/>
            <p:cNvGrpSpPr/>
            <p:nvPr/>
          </p:nvGrpSpPr>
          <p:grpSpPr>
            <a:xfrm>
              <a:off x="5165069" y="1443385"/>
              <a:ext cx="2596755" cy="2128001"/>
              <a:chOff x="0" y="0"/>
              <a:chExt cx="2596754" cy="2128000"/>
            </a:xfrm>
          </p:grpSpPr>
          <p:sp>
            <p:nvSpPr>
              <p:cNvPr id="649" name="Rectangle"/>
              <p:cNvSpPr/>
              <p:nvPr/>
            </p:nvSpPr>
            <p:spPr>
              <a:xfrm>
                <a:off x="38099" y="38099"/>
                <a:ext cx="2520556" cy="2051801"/>
              </a:xfrm>
              <a:prstGeom prst="rect">
                <a:avLst/>
              </a:prstGeom>
              <a:solidFill>
                <a:srgbClr val="FFFFFF"/>
              </a:solidFill>
              <a:ln w="12700" cap="flat">
                <a:noFill/>
                <a:miter lim="400000"/>
              </a:ln>
              <a:effectLst/>
            </p:spPr>
            <p:txBody>
              <a:bodyPr wrap="square" lIns="50800" tIns="50800" rIns="50800" bIns="50800" numCol="1" anchor="ctr">
                <a:noAutofit/>
              </a:bodyPr>
              <a:lstStyle/>
              <a:p>
                <a:pPr>
                  <a:spcBef>
                    <a:spcPts val="0"/>
                  </a:spcBef>
                  <a:tabLst/>
                  <a:defRPr b="1" cap="all" spc="156">
                    <a:solidFill>
                      <a:srgbClr val="FFFFFF"/>
                    </a:solidFill>
                    <a:latin typeface="Founders Grotesk Condensed"/>
                    <a:ea typeface="Founders Grotesk Condensed"/>
                    <a:cs typeface="Founders Grotesk Condensed"/>
                    <a:sym typeface="Founders Grotesk Condensed"/>
                  </a:defRPr>
                </a:pPr>
              </a:p>
            </p:txBody>
          </p:sp>
          <p:pic>
            <p:nvPicPr>
              <p:cNvPr id="650" name="Rectangle Rectangle" descr="Rectangle Rectangle"/>
              <p:cNvPicPr>
                <a:picLocks noChangeAspect="1"/>
              </p:cNvPicPr>
              <p:nvPr/>
            </p:nvPicPr>
            <p:blipFill>
              <a:blip r:embed="rId4">
                <a:extLst/>
              </a:blip>
              <a:stretch>
                <a:fillRect/>
              </a:stretch>
            </p:blipFill>
            <p:spPr>
              <a:xfrm>
                <a:off x="0" y="-1"/>
                <a:ext cx="2596755" cy="2128001"/>
              </a:xfrm>
              <a:prstGeom prst="rect">
                <a:avLst/>
              </a:prstGeom>
              <a:ln w="12700" cap="flat">
                <a:noFill/>
                <a:miter lim="400000"/>
              </a:ln>
              <a:effectLst/>
            </p:spPr>
          </p:pic>
        </p:grpSp>
      </p:grpSp>
      <p:pic>
        <p:nvPicPr>
          <p:cNvPr id="653" name="Line Line" descr="Line Line"/>
          <p:cNvPicPr>
            <a:picLocks noChangeAspect="1"/>
          </p:cNvPicPr>
          <p:nvPr/>
        </p:nvPicPr>
        <p:blipFill>
          <a:blip r:embed="rId6">
            <a:extLst/>
          </a:blip>
          <a:stretch>
            <a:fillRect/>
          </a:stretch>
        </p:blipFill>
        <p:spPr>
          <a:xfrm rot="13500000">
            <a:off x="12528401" y="5912775"/>
            <a:ext cx="3919751" cy="352236"/>
          </a:xfrm>
          <a:prstGeom prst="rect">
            <a:avLst/>
          </a:prstGeom>
          <a:ln w="12700">
            <a:miter lim="400000"/>
          </a:ln>
        </p:spPr>
      </p:pic>
      <p:pic>
        <p:nvPicPr>
          <p:cNvPr id="654" name="Rounded Rectangle Rounded rectangle" descr="Rounded Rectangle Rounded rectangle"/>
          <p:cNvPicPr>
            <a:picLocks noChangeAspect="1"/>
          </p:cNvPicPr>
          <p:nvPr/>
        </p:nvPicPr>
        <p:blipFill>
          <a:blip r:embed="rId7">
            <a:extLst/>
          </a:blip>
          <a:stretch>
            <a:fillRect/>
          </a:stretch>
        </p:blipFill>
        <p:spPr>
          <a:xfrm>
            <a:off x="227913" y="2915772"/>
            <a:ext cx="9443459" cy="8806911"/>
          </a:xfrm>
          <a:prstGeom prst="rect">
            <a:avLst/>
          </a:prstGeom>
          <a:ln w="12700">
            <a:miter lim="400000"/>
          </a:ln>
        </p:spPr>
      </p:pic>
      <p:pic>
        <p:nvPicPr>
          <p:cNvPr id="655" name="Rounded Rectangle Rounded rectangle" descr="Rounded Rectangle Rounded rectangle"/>
          <p:cNvPicPr>
            <a:picLocks noChangeAspect="1"/>
          </p:cNvPicPr>
          <p:nvPr/>
        </p:nvPicPr>
        <p:blipFill>
          <a:blip r:embed="rId8">
            <a:extLst/>
          </a:blip>
          <a:stretch>
            <a:fillRect/>
          </a:stretch>
        </p:blipFill>
        <p:spPr>
          <a:xfrm>
            <a:off x="14656837" y="2867618"/>
            <a:ext cx="9443458" cy="8903219"/>
          </a:xfrm>
          <a:prstGeom prst="rect">
            <a:avLst/>
          </a:prstGeom>
          <a:ln w="12700">
            <a:miter lim="400000"/>
          </a:ln>
        </p:spPr>
      </p:pic>
      <p:sp>
        <p:nvSpPr>
          <p:cNvPr id="656" name="Pete"/>
          <p:cNvSpPr txBox="1"/>
          <p:nvPr/>
        </p:nvSpPr>
        <p:spPr>
          <a:xfrm>
            <a:off x="17445815" y="2193498"/>
            <a:ext cx="1335381" cy="79464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pc="129" sz="4300">
                <a:solidFill>
                  <a:schemeClr val="accent1"/>
                </a:solidFill>
                <a:latin typeface="Founders Grotesk Text"/>
                <a:ea typeface="Founders Grotesk Text"/>
                <a:cs typeface="Founders Grotesk Text"/>
                <a:sym typeface="Founders Grotesk Text"/>
              </a:defRPr>
            </a:lvl1pPr>
          </a:lstStyle>
          <a:p>
            <a:pPr/>
            <a:r>
              <a:t>Pete</a:t>
            </a:r>
          </a:p>
        </p:txBody>
      </p:sp>
      <p:sp>
        <p:nvSpPr>
          <p:cNvPr id="657" name="Me"/>
          <p:cNvSpPr txBox="1"/>
          <p:nvPr/>
        </p:nvSpPr>
        <p:spPr>
          <a:xfrm>
            <a:off x="1454751" y="2193498"/>
            <a:ext cx="879388" cy="79464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pc="129" sz="4300">
                <a:solidFill>
                  <a:schemeClr val="accent1"/>
                </a:solidFill>
                <a:latin typeface="Founders Grotesk Text"/>
                <a:ea typeface="Founders Grotesk Text"/>
                <a:cs typeface="Founders Grotesk Text"/>
                <a:sym typeface="Founders Grotesk Text"/>
              </a:defRPr>
            </a:lvl1pPr>
          </a:lstStyle>
          <a:p>
            <a:pPr/>
            <a:r>
              <a:t>Me</a:t>
            </a:r>
          </a:p>
        </p:txBody>
      </p:sp>
    </p:spTree>
  </p:cSld>
  <p:clrMapOvr>
    <a:masterClrMapping/>
  </p:clrMapOvr>
  <mc:AlternateContent xmlns:mc="http://schemas.openxmlformats.org/markup-compatibility/2006">
    <mc:Choice xmlns:p14="http://schemas.microsoft.com/office/powerpoint/2010/main" Requires="p14">
      <p:transition spd="slow" advClick="1" p14:dur="1200">
        <p:fade/>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61" name="Author and Date"/>
          <p:cNvSpPr txBox="1"/>
          <p:nvPr>
            <p:ph type="body" sz="quarter" idx="1"/>
          </p:nvPr>
        </p:nvSpPr>
        <p:spPr>
          <a:xfrm>
            <a:off x="571500" y="12269258"/>
            <a:ext cx="23241000" cy="555246"/>
          </a:xfrm>
          <a:prstGeom prst="rect">
            <a:avLst/>
          </a:prstGeom>
        </p:spPr>
        <p:txBody>
          <a:bodyPr/>
          <a:lstStyle/>
          <a:p>
            <a:pPr/>
          </a:p>
        </p:txBody>
      </p:sp>
      <p:sp>
        <p:nvSpPr>
          <p:cNvPr id="662" name="Each has the same files!  🤨!?"/>
          <p:cNvSpPr txBox="1"/>
          <p:nvPr>
            <p:ph type="title"/>
          </p:nvPr>
        </p:nvSpPr>
        <p:spPr>
          <a:xfrm>
            <a:off x="397603" y="652481"/>
            <a:ext cx="23241004" cy="1951021"/>
          </a:xfrm>
          <a:prstGeom prst="rect">
            <a:avLst/>
          </a:prstGeom>
        </p:spPr>
        <p:txBody>
          <a:bodyPr/>
          <a:lstStyle>
            <a:lvl1pPr defTabSz="759459">
              <a:defRPr spc="-300" sz="11000"/>
            </a:lvl1pPr>
          </a:lstStyle>
          <a:p>
            <a:pPr/>
            <a:r>
              <a:t>Each has the same files!  🤨!?</a:t>
            </a:r>
          </a:p>
        </p:txBody>
      </p:sp>
      <p:grpSp>
        <p:nvGrpSpPr>
          <p:cNvPr id="684" name="Group"/>
          <p:cNvGrpSpPr/>
          <p:nvPr/>
        </p:nvGrpSpPr>
        <p:grpSpPr>
          <a:xfrm>
            <a:off x="650965" y="3098316"/>
            <a:ext cx="7923585" cy="8100877"/>
            <a:chOff x="0" y="0"/>
            <a:chExt cx="7923584" cy="8100877"/>
          </a:xfrm>
        </p:grpSpPr>
        <p:grpSp>
          <p:nvGrpSpPr>
            <p:cNvPr id="665" name="mkPie"/>
            <p:cNvGrpSpPr/>
            <p:nvPr/>
          </p:nvGrpSpPr>
          <p:grpSpPr>
            <a:xfrm>
              <a:off x="47232" y="-1"/>
              <a:ext cx="1771461" cy="1322533"/>
              <a:chOff x="0" y="0"/>
              <a:chExt cx="1771460" cy="1322531"/>
            </a:xfrm>
          </p:grpSpPr>
          <p:sp>
            <p:nvSpPr>
              <p:cNvPr id="663" name="Rounded Rectangle"/>
              <p:cNvSpPr/>
              <p:nvPr/>
            </p:nvSpPr>
            <p:spPr>
              <a:xfrm>
                <a:off x="0" y="0"/>
                <a:ext cx="1771461" cy="1322532"/>
              </a:xfrm>
              <a:prstGeom prst="roundRect">
                <a:avLst>
                  <a:gd name="adj" fmla="val 14404"/>
                </a:avLst>
              </a:prstGeom>
              <a:solidFill>
                <a:srgbClr val="FFFFFF"/>
              </a:solidFill>
              <a:ln w="63500" cap="flat">
                <a:solidFill>
                  <a:srgbClr val="000000"/>
                </a:solidFill>
                <a:prstDash val="solid"/>
                <a:miter lim="400000"/>
              </a:ln>
              <a:effectLst/>
            </p:spPr>
            <p:txBody>
              <a:bodyPr wrap="square" lIns="50800" tIns="50800" rIns="50800" bIns="50800" numCol="1" anchor="ctr">
                <a:noAutofit/>
              </a:bodyPr>
              <a:lstStyle/>
              <a:p>
                <a:pPr defTabSz="457200">
                  <a:lnSpc>
                    <a:spcPct val="117999"/>
                  </a:lnSpc>
                  <a:spcBef>
                    <a:spcPts val="0"/>
                  </a:spcBef>
                  <a:tabLst/>
                  <a:defRPr spc="0" sz="2900">
                    <a:solidFill>
                      <a:srgbClr val="000000"/>
                    </a:solidFill>
                    <a:latin typeface="Monaco"/>
                    <a:ea typeface="Monaco"/>
                    <a:cs typeface="Monaco"/>
                    <a:sym typeface="Monaco"/>
                  </a:defRPr>
                </a:pPr>
              </a:p>
            </p:txBody>
          </p:sp>
          <p:sp>
            <p:nvSpPr>
              <p:cNvPr id="664" name="mkPie"/>
              <p:cNvSpPr txBox="1"/>
              <p:nvPr/>
            </p:nvSpPr>
            <p:spPr>
              <a:xfrm>
                <a:off x="87544" y="102577"/>
                <a:ext cx="1596372" cy="111737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defTabSz="457200">
                  <a:lnSpc>
                    <a:spcPct val="117999"/>
                  </a:lnSpc>
                  <a:spcBef>
                    <a:spcPts val="0"/>
                  </a:spcBef>
                  <a:tabLst/>
                  <a:defRPr spc="0" sz="2900">
                    <a:solidFill>
                      <a:srgbClr val="000000"/>
                    </a:solidFill>
                    <a:latin typeface="Monaco"/>
                    <a:ea typeface="Monaco"/>
                    <a:cs typeface="Monaco"/>
                    <a:sym typeface="Monaco"/>
                  </a:defRPr>
                </a:lvl1pPr>
              </a:lstStyle>
              <a:p>
                <a:pPr/>
                <a:r>
                  <a:t>mkPie</a:t>
                </a:r>
              </a:p>
            </p:txBody>
          </p:sp>
        </p:grpSp>
        <p:grpSp>
          <p:nvGrpSpPr>
            <p:cNvPr id="668" name="Rectangle"/>
            <p:cNvGrpSpPr/>
            <p:nvPr/>
          </p:nvGrpSpPr>
          <p:grpSpPr>
            <a:xfrm>
              <a:off x="0" y="575250"/>
              <a:ext cx="7923585" cy="7525628"/>
              <a:chOff x="0" y="0"/>
              <a:chExt cx="7923584" cy="7525626"/>
            </a:xfrm>
          </p:grpSpPr>
          <p:sp>
            <p:nvSpPr>
              <p:cNvPr id="666" name="Rectangle"/>
              <p:cNvSpPr/>
              <p:nvPr/>
            </p:nvSpPr>
            <p:spPr>
              <a:xfrm>
                <a:off x="38100" y="38099"/>
                <a:ext cx="7847385" cy="7449427"/>
              </a:xfrm>
              <a:prstGeom prst="rect">
                <a:avLst/>
              </a:prstGeom>
              <a:solidFill>
                <a:srgbClr val="FFFFFF"/>
              </a:solidFill>
              <a:ln w="12700" cap="flat">
                <a:noFill/>
                <a:miter lim="400000"/>
              </a:ln>
              <a:effectLst/>
            </p:spPr>
            <p:txBody>
              <a:bodyPr wrap="square" lIns="50800" tIns="50800" rIns="50800" bIns="50800" numCol="1" anchor="ctr">
                <a:noAutofit/>
              </a:bodyPr>
              <a:lstStyle/>
              <a:p>
                <a:pPr>
                  <a:spcBef>
                    <a:spcPts val="0"/>
                  </a:spcBef>
                  <a:tabLst/>
                  <a:defRPr b="1" cap="all" spc="156">
                    <a:solidFill>
                      <a:srgbClr val="FFFFFF"/>
                    </a:solidFill>
                    <a:latin typeface="Founders Grotesk Condensed"/>
                    <a:ea typeface="Founders Grotesk Condensed"/>
                    <a:cs typeface="Founders Grotesk Condensed"/>
                    <a:sym typeface="Founders Grotesk Condensed"/>
                  </a:defRPr>
                </a:pPr>
              </a:p>
            </p:txBody>
          </p:sp>
          <p:pic>
            <p:nvPicPr>
              <p:cNvPr id="667" name="Rectangle Rectangle" descr="Rectangle Rectangle"/>
              <p:cNvPicPr>
                <a:picLocks noChangeAspect="1"/>
              </p:cNvPicPr>
              <p:nvPr/>
            </p:nvPicPr>
            <p:blipFill>
              <a:blip r:embed="rId3">
                <a:extLst/>
              </a:blip>
              <a:stretch>
                <a:fillRect/>
              </a:stretch>
            </p:blipFill>
            <p:spPr>
              <a:xfrm>
                <a:off x="0" y="-1"/>
                <a:ext cx="7923585" cy="7525627"/>
              </a:xfrm>
              <a:prstGeom prst="rect">
                <a:avLst/>
              </a:prstGeom>
              <a:ln w="12700" cap="flat">
                <a:noFill/>
                <a:miter lim="400000"/>
              </a:ln>
              <a:effectLst/>
            </p:spPr>
          </p:pic>
        </p:grpSp>
        <p:grpSp>
          <p:nvGrpSpPr>
            <p:cNvPr id="671" name="pie.py"/>
            <p:cNvGrpSpPr/>
            <p:nvPr/>
          </p:nvGrpSpPr>
          <p:grpSpPr>
            <a:xfrm>
              <a:off x="1902116" y="1905377"/>
              <a:ext cx="2987672" cy="1621718"/>
              <a:chOff x="0" y="0"/>
              <a:chExt cx="2987671" cy="1621716"/>
            </a:xfrm>
          </p:grpSpPr>
          <p:sp>
            <p:nvSpPr>
              <p:cNvPr id="669" name="Rounded Rectangle"/>
              <p:cNvSpPr/>
              <p:nvPr/>
            </p:nvSpPr>
            <p:spPr>
              <a:xfrm>
                <a:off x="0" y="0"/>
                <a:ext cx="2987672" cy="1621717"/>
              </a:xfrm>
              <a:prstGeom prst="roundRect">
                <a:avLst>
                  <a:gd name="adj" fmla="val 22652"/>
                </a:avLst>
              </a:prstGeom>
              <a:solidFill>
                <a:srgbClr val="FFFFFF"/>
              </a:solidFill>
              <a:ln w="63500" cap="flat">
                <a:solidFill>
                  <a:srgbClr val="000000"/>
                </a:solidFill>
                <a:prstDash val="solid"/>
                <a:miter lim="400000"/>
              </a:ln>
              <a:effectLst/>
            </p:spPr>
            <p:txBody>
              <a:bodyPr wrap="square" lIns="50800" tIns="50800" rIns="50800" bIns="50800" numCol="1" anchor="ctr">
                <a:noAutofit/>
              </a:bodyPr>
              <a:lstStyle/>
              <a:p>
                <a:pPr defTabSz="457200">
                  <a:lnSpc>
                    <a:spcPct val="117999"/>
                  </a:lnSpc>
                  <a:spcBef>
                    <a:spcPts val="0"/>
                  </a:spcBef>
                  <a:tabLst/>
                  <a:defRPr spc="0" sz="2900">
                    <a:solidFill>
                      <a:srgbClr val="000000"/>
                    </a:solidFill>
                    <a:latin typeface="Monaco"/>
                    <a:ea typeface="Monaco"/>
                    <a:cs typeface="Monaco"/>
                    <a:sym typeface="Monaco"/>
                  </a:defRPr>
                </a:pPr>
              </a:p>
            </p:txBody>
          </p:sp>
          <p:sp>
            <p:nvSpPr>
              <p:cNvPr id="670" name="pie.py"/>
              <p:cNvSpPr txBox="1"/>
              <p:nvPr/>
            </p:nvSpPr>
            <p:spPr>
              <a:xfrm>
                <a:off x="139342" y="534133"/>
                <a:ext cx="2708987" cy="55345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defTabSz="457200">
                  <a:lnSpc>
                    <a:spcPct val="117999"/>
                  </a:lnSpc>
                  <a:spcBef>
                    <a:spcPts val="0"/>
                  </a:spcBef>
                  <a:tabLst/>
                  <a:defRPr spc="0" sz="2900">
                    <a:solidFill>
                      <a:srgbClr val="000000"/>
                    </a:solidFill>
                    <a:latin typeface="Monaco"/>
                    <a:ea typeface="Monaco"/>
                    <a:cs typeface="Monaco"/>
                    <a:sym typeface="Monaco"/>
                  </a:defRPr>
                </a:lvl1pPr>
              </a:lstStyle>
              <a:p>
                <a:pPr/>
                <a:r>
                  <a:t>pie.py</a:t>
                </a:r>
              </a:p>
            </p:txBody>
          </p:sp>
        </p:grpSp>
        <p:grpSp>
          <p:nvGrpSpPr>
            <p:cNvPr id="674" name="crust.py"/>
            <p:cNvGrpSpPr/>
            <p:nvPr/>
          </p:nvGrpSpPr>
          <p:grpSpPr>
            <a:xfrm>
              <a:off x="544162" y="5366781"/>
              <a:ext cx="2987672" cy="1621719"/>
              <a:chOff x="0" y="0"/>
              <a:chExt cx="2987671" cy="1621717"/>
            </a:xfrm>
          </p:grpSpPr>
          <p:sp>
            <p:nvSpPr>
              <p:cNvPr id="672" name="Rounded Rectangle"/>
              <p:cNvSpPr/>
              <p:nvPr/>
            </p:nvSpPr>
            <p:spPr>
              <a:xfrm>
                <a:off x="0" y="0"/>
                <a:ext cx="2987672" cy="1621718"/>
              </a:xfrm>
              <a:prstGeom prst="roundRect">
                <a:avLst>
                  <a:gd name="adj" fmla="val 22652"/>
                </a:avLst>
              </a:prstGeom>
              <a:solidFill>
                <a:srgbClr val="FFFFFF"/>
              </a:solidFill>
              <a:ln w="63500" cap="flat">
                <a:solidFill>
                  <a:srgbClr val="000000"/>
                </a:solidFill>
                <a:prstDash val="solid"/>
                <a:miter lim="400000"/>
              </a:ln>
              <a:effectLst/>
            </p:spPr>
            <p:txBody>
              <a:bodyPr wrap="square" lIns="50800" tIns="50800" rIns="50800" bIns="50800" numCol="1" anchor="ctr">
                <a:noAutofit/>
              </a:bodyPr>
              <a:lstStyle/>
              <a:p>
                <a:pPr defTabSz="457200">
                  <a:lnSpc>
                    <a:spcPct val="117999"/>
                  </a:lnSpc>
                  <a:spcBef>
                    <a:spcPts val="0"/>
                  </a:spcBef>
                  <a:tabLst/>
                  <a:defRPr spc="0" sz="2900">
                    <a:solidFill>
                      <a:srgbClr val="000000"/>
                    </a:solidFill>
                    <a:latin typeface="Monaco"/>
                    <a:ea typeface="Monaco"/>
                    <a:cs typeface="Monaco"/>
                    <a:sym typeface="Monaco"/>
                  </a:defRPr>
                </a:pPr>
              </a:p>
            </p:txBody>
          </p:sp>
          <p:sp>
            <p:nvSpPr>
              <p:cNvPr id="673" name="crust.py"/>
              <p:cNvSpPr txBox="1"/>
              <p:nvPr/>
            </p:nvSpPr>
            <p:spPr>
              <a:xfrm>
                <a:off x="139343" y="534134"/>
                <a:ext cx="2708985" cy="5534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defTabSz="457200">
                  <a:lnSpc>
                    <a:spcPct val="117999"/>
                  </a:lnSpc>
                  <a:spcBef>
                    <a:spcPts val="0"/>
                  </a:spcBef>
                  <a:tabLst/>
                  <a:defRPr spc="0" sz="2900">
                    <a:solidFill>
                      <a:srgbClr val="000000"/>
                    </a:solidFill>
                    <a:latin typeface="Monaco"/>
                    <a:ea typeface="Monaco"/>
                    <a:cs typeface="Monaco"/>
                    <a:sym typeface="Monaco"/>
                  </a:defRPr>
                </a:lvl1pPr>
              </a:lstStyle>
              <a:p>
                <a:pPr/>
                <a:r>
                  <a:t>crust.py</a:t>
                </a:r>
              </a:p>
            </p:txBody>
          </p:sp>
        </p:grpSp>
        <p:grpSp>
          <p:nvGrpSpPr>
            <p:cNvPr id="677" name="topping.py"/>
            <p:cNvGrpSpPr/>
            <p:nvPr/>
          </p:nvGrpSpPr>
          <p:grpSpPr>
            <a:xfrm>
              <a:off x="4195965" y="5366781"/>
              <a:ext cx="2987672" cy="1621719"/>
              <a:chOff x="0" y="0"/>
              <a:chExt cx="2987671" cy="1621717"/>
            </a:xfrm>
          </p:grpSpPr>
          <p:sp>
            <p:nvSpPr>
              <p:cNvPr id="675" name="Rounded Rectangle"/>
              <p:cNvSpPr/>
              <p:nvPr/>
            </p:nvSpPr>
            <p:spPr>
              <a:xfrm>
                <a:off x="0" y="0"/>
                <a:ext cx="2987672" cy="1621718"/>
              </a:xfrm>
              <a:prstGeom prst="roundRect">
                <a:avLst>
                  <a:gd name="adj" fmla="val 22652"/>
                </a:avLst>
              </a:prstGeom>
              <a:solidFill>
                <a:srgbClr val="FFFFFF"/>
              </a:solidFill>
              <a:ln w="63500" cap="flat">
                <a:solidFill>
                  <a:srgbClr val="000000"/>
                </a:solidFill>
                <a:prstDash val="solid"/>
                <a:miter lim="400000"/>
              </a:ln>
              <a:effectLst/>
            </p:spPr>
            <p:txBody>
              <a:bodyPr wrap="square" lIns="50800" tIns="50800" rIns="50800" bIns="50800" numCol="1" anchor="ctr">
                <a:noAutofit/>
              </a:bodyPr>
              <a:lstStyle/>
              <a:p>
                <a:pPr defTabSz="457200">
                  <a:lnSpc>
                    <a:spcPct val="117999"/>
                  </a:lnSpc>
                  <a:spcBef>
                    <a:spcPts val="0"/>
                  </a:spcBef>
                  <a:tabLst/>
                  <a:defRPr spc="0" sz="2900">
                    <a:solidFill>
                      <a:srgbClr val="000000"/>
                    </a:solidFill>
                    <a:latin typeface="Monaco"/>
                    <a:ea typeface="Monaco"/>
                    <a:cs typeface="Monaco"/>
                    <a:sym typeface="Monaco"/>
                  </a:defRPr>
                </a:pPr>
              </a:p>
            </p:txBody>
          </p:sp>
          <p:sp>
            <p:nvSpPr>
              <p:cNvPr id="676" name="topping.py"/>
              <p:cNvSpPr txBox="1"/>
              <p:nvPr/>
            </p:nvSpPr>
            <p:spPr>
              <a:xfrm>
                <a:off x="139343" y="534134"/>
                <a:ext cx="2708985" cy="5534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defTabSz="457200">
                  <a:lnSpc>
                    <a:spcPct val="117999"/>
                  </a:lnSpc>
                  <a:spcBef>
                    <a:spcPts val="0"/>
                  </a:spcBef>
                  <a:tabLst/>
                  <a:defRPr spc="0" sz="2900">
                    <a:solidFill>
                      <a:srgbClr val="000000"/>
                    </a:solidFill>
                    <a:latin typeface="Monaco"/>
                    <a:ea typeface="Monaco"/>
                    <a:cs typeface="Monaco"/>
                    <a:sym typeface="Monaco"/>
                  </a:defRPr>
                </a:lvl1pPr>
              </a:lstStyle>
              <a:p>
                <a:pPr/>
                <a:r>
                  <a:t>topping.py</a:t>
                </a:r>
              </a:p>
            </p:txBody>
          </p:sp>
        </p:grpSp>
        <p:grpSp>
          <p:nvGrpSpPr>
            <p:cNvPr id="680" name=".git"/>
            <p:cNvGrpSpPr/>
            <p:nvPr/>
          </p:nvGrpSpPr>
          <p:grpSpPr>
            <a:xfrm>
              <a:off x="5197877" y="868134"/>
              <a:ext cx="1771461" cy="1322533"/>
              <a:chOff x="0" y="0"/>
              <a:chExt cx="1771460" cy="1322532"/>
            </a:xfrm>
          </p:grpSpPr>
          <p:sp>
            <p:nvSpPr>
              <p:cNvPr id="678" name="Rounded Rectangle"/>
              <p:cNvSpPr/>
              <p:nvPr/>
            </p:nvSpPr>
            <p:spPr>
              <a:xfrm>
                <a:off x="0" y="0"/>
                <a:ext cx="1771461" cy="1322533"/>
              </a:xfrm>
              <a:prstGeom prst="roundRect">
                <a:avLst>
                  <a:gd name="adj" fmla="val 14404"/>
                </a:avLst>
              </a:prstGeom>
              <a:solidFill>
                <a:srgbClr val="FFFFFF"/>
              </a:solidFill>
              <a:ln w="63500" cap="flat">
                <a:solidFill>
                  <a:srgbClr val="000000"/>
                </a:solidFill>
                <a:prstDash val="solid"/>
                <a:miter lim="400000"/>
              </a:ln>
              <a:effectLst/>
            </p:spPr>
            <p:txBody>
              <a:bodyPr wrap="square" lIns="50800" tIns="50800" rIns="50800" bIns="50800" numCol="1" anchor="ctr">
                <a:noAutofit/>
              </a:bodyPr>
              <a:lstStyle/>
              <a:p>
                <a:pPr defTabSz="457200">
                  <a:lnSpc>
                    <a:spcPct val="117999"/>
                  </a:lnSpc>
                  <a:spcBef>
                    <a:spcPts val="0"/>
                  </a:spcBef>
                  <a:tabLst/>
                  <a:defRPr spc="0" sz="2900">
                    <a:solidFill>
                      <a:srgbClr val="000000"/>
                    </a:solidFill>
                    <a:latin typeface="Monaco"/>
                    <a:ea typeface="Monaco"/>
                    <a:cs typeface="Monaco"/>
                    <a:sym typeface="Monaco"/>
                  </a:defRPr>
                </a:pPr>
              </a:p>
            </p:txBody>
          </p:sp>
          <p:sp>
            <p:nvSpPr>
              <p:cNvPr id="679" name=".git"/>
              <p:cNvSpPr txBox="1"/>
              <p:nvPr/>
            </p:nvSpPr>
            <p:spPr>
              <a:xfrm>
                <a:off x="87544" y="102577"/>
                <a:ext cx="1596372" cy="111737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defTabSz="457200">
                  <a:lnSpc>
                    <a:spcPct val="117999"/>
                  </a:lnSpc>
                  <a:spcBef>
                    <a:spcPts val="0"/>
                  </a:spcBef>
                  <a:tabLst/>
                  <a:defRPr spc="0" sz="2900">
                    <a:solidFill>
                      <a:srgbClr val="000000"/>
                    </a:solidFill>
                    <a:latin typeface="Monaco"/>
                    <a:ea typeface="Monaco"/>
                    <a:cs typeface="Monaco"/>
                    <a:sym typeface="Monaco"/>
                  </a:defRPr>
                </a:lvl1pPr>
              </a:lstStyle>
              <a:p>
                <a:pPr/>
                <a:r>
                  <a:t>.git</a:t>
                </a:r>
              </a:p>
            </p:txBody>
          </p:sp>
        </p:grpSp>
        <p:grpSp>
          <p:nvGrpSpPr>
            <p:cNvPr id="683" name="Rectangle"/>
            <p:cNvGrpSpPr/>
            <p:nvPr/>
          </p:nvGrpSpPr>
          <p:grpSpPr>
            <a:xfrm>
              <a:off x="5150644" y="1443385"/>
              <a:ext cx="2596756" cy="2128001"/>
              <a:chOff x="0" y="0"/>
              <a:chExt cx="2596755" cy="2128000"/>
            </a:xfrm>
          </p:grpSpPr>
          <p:sp>
            <p:nvSpPr>
              <p:cNvPr id="681" name="Rectangle"/>
              <p:cNvSpPr/>
              <p:nvPr/>
            </p:nvSpPr>
            <p:spPr>
              <a:xfrm>
                <a:off x="38100" y="38099"/>
                <a:ext cx="2520556" cy="2051801"/>
              </a:xfrm>
              <a:prstGeom prst="rect">
                <a:avLst/>
              </a:prstGeom>
              <a:solidFill>
                <a:srgbClr val="FFFFFF"/>
              </a:solidFill>
              <a:ln w="12700" cap="flat">
                <a:noFill/>
                <a:miter lim="400000"/>
              </a:ln>
              <a:effectLst/>
            </p:spPr>
            <p:txBody>
              <a:bodyPr wrap="square" lIns="50800" tIns="50800" rIns="50800" bIns="50800" numCol="1" anchor="ctr">
                <a:noAutofit/>
              </a:bodyPr>
              <a:lstStyle/>
              <a:p>
                <a:pPr>
                  <a:spcBef>
                    <a:spcPts val="0"/>
                  </a:spcBef>
                  <a:tabLst/>
                  <a:defRPr b="1" cap="all" spc="156">
                    <a:solidFill>
                      <a:srgbClr val="FFFFFF"/>
                    </a:solidFill>
                    <a:latin typeface="Founders Grotesk Condensed"/>
                    <a:ea typeface="Founders Grotesk Condensed"/>
                    <a:cs typeface="Founders Grotesk Condensed"/>
                    <a:sym typeface="Founders Grotesk Condensed"/>
                  </a:defRPr>
                </a:pPr>
              </a:p>
            </p:txBody>
          </p:sp>
          <p:pic>
            <p:nvPicPr>
              <p:cNvPr id="682" name="Rectangle Rectangle" descr="Rectangle Rectangle"/>
              <p:cNvPicPr>
                <a:picLocks noChangeAspect="1"/>
              </p:cNvPicPr>
              <p:nvPr/>
            </p:nvPicPr>
            <p:blipFill>
              <a:blip r:embed="rId4">
                <a:extLst/>
              </a:blip>
              <a:stretch>
                <a:fillRect/>
              </a:stretch>
            </p:blipFill>
            <p:spPr>
              <a:xfrm>
                <a:off x="0" y="-1"/>
                <a:ext cx="2596756" cy="2128001"/>
              </a:xfrm>
              <a:prstGeom prst="rect">
                <a:avLst/>
              </a:prstGeom>
              <a:ln w="12700" cap="flat">
                <a:noFill/>
                <a:miter lim="400000"/>
              </a:ln>
              <a:effectLst/>
            </p:spPr>
          </p:pic>
        </p:grpSp>
      </p:grpSp>
      <p:grpSp>
        <p:nvGrpSpPr>
          <p:cNvPr id="706" name="Group"/>
          <p:cNvGrpSpPr/>
          <p:nvPr/>
        </p:nvGrpSpPr>
        <p:grpSpPr>
          <a:xfrm>
            <a:off x="15810256" y="3095141"/>
            <a:ext cx="7923586" cy="8100877"/>
            <a:chOff x="0" y="0"/>
            <a:chExt cx="7923584" cy="8100877"/>
          </a:xfrm>
        </p:grpSpPr>
        <p:grpSp>
          <p:nvGrpSpPr>
            <p:cNvPr id="687" name="mkPie"/>
            <p:cNvGrpSpPr/>
            <p:nvPr/>
          </p:nvGrpSpPr>
          <p:grpSpPr>
            <a:xfrm>
              <a:off x="47232" y="-1"/>
              <a:ext cx="1771461" cy="1322533"/>
              <a:chOff x="0" y="0"/>
              <a:chExt cx="1771460" cy="1322531"/>
            </a:xfrm>
          </p:grpSpPr>
          <p:sp>
            <p:nvSpPr>
              <p:cNvPr id="685" name="Rounded Rectangle"/>
              <p:cNvSpPr/>
              <p:nvPr/>
            </p:nvSpPr>
            <p:spPr>
              <a:xfrm>
                <a:off x="0" y="0"/>
                <a:ext cx="1771461" cy="1322532"/>
              </a:xfrm>
              <a:prstGeom prst="roundRect">
                <a:avLst>
                  <a:gd name="adj" fmla="val 14404"/>
                </a:avLst>
              </a:prstGeom>
              <a:solidFill>
                <a:srgbClr val="FFFFFF"/>
              </a:solidFill>
              <a:ln w="63500" cap="flat">
                <a:solidFill>
                  <a:srgbClr val="000000"/>
                </a:solidFill>
                <a:prstDash val="solid"/>
                <a:miter lim="400000"/>
              </a:ln>
              <a:effectLst/>
            </p:spPr>
            <p:txBody>
              <a:bodyPr wrap="square" lIns="50800" tIns="50800" rIns="50800" bIns="50800" numCol="1" anchor="ctr">
                <a:noAutofit/>
              </a:bodyPr>
              <a:lstStyle/>
              <a:p>
                <a:pPr defTabSz="457200">
                  <a:lnSpc>
                    <a:spcPct val="117999"/>
                  </a:lnSpc>
                  <a:spcBef>
                    <a:spcPts val="0"/>
                  </a:spcBef>
                  <a:tabLst/>
                  <a:defRPr spc="0" sz="2900">
                    <a:solidFill>
                      <a:srgbClr val="000000"/>
                    </a:solidFill>
                    <a:latin typeface="Monaco"/>
                    <a:ea typeface="Monaco"/>
                    <a:cs typeface="Monaco"/>
                    <a:sym typeface="Monaco"/>
                  </a:defRPr>
                </a:pPr>
              </a:p>
            </p:txBody>
          </p:sp>
          <p:sp>
            <p:nvSpPr>
              <p:cNvPr id="686" name="mkPie"/>
              <p:cNvSpPr txBox="1"/>
              <p:nvPr/>
            </p:nvSpPr>
            <p:spPr>
              <a:xfrm>
                <a:off x="87544" y="102577"/>
                <a:ext cx="1596372" cy="111737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defTabSz="457200">
                  <a:lnSpc>
                    <a:spcPct val="117999"/>
                  </a:lnSpc>
                  <a:spcBef>
                    <a:spcPts val="0"/>
                  </a:spcBef>
                  <a:tabLst/>
                  <a:defRPr spc="0" sz="2900">
                    <a:solidFill>
                      <a:srgbClr val="000000"/>
                    </a:solidFill>
                    <a:latin typeface="Monaco"/>
                    <a:ea typeface="Monaco"/>
                    <a:cs typeface="Monaco"/>
                    <a:sym typeface="Monaco"/>
                  </a:defRPr>
                </a:lvl1pPr>
              </a:lstStyle>
              <a:p>
                <a:pPr/>
                <a:r>
                  <a:t>mkPie</a:t>
                </a:r>
              </a:p>
            </p:txBody>
          </p:sp>
        </p:grpSp>
        <p:grpSp>
          <p:nvGrpSpPr>
            <p:cNvPr id="690" name="Rectangle"/>
            <p:cNvGrpSpPr/>
            <p:nvPr/>
          </p:nvGrpSpPr>
          <p:grpSpPr>
            <a:xfrm>
              <a:off x="0" y="575250"/>
              <a:ext cx="7923585" cy="7525628"/>
              <a:chOff x="0" y="0"/>
              <a:chExt cx="7923584" cy="7525626"/>
            </a:xfrm>
          </p:grpSpPr>
          <p:sp>
            <p:nvSpPr>
              <p:cNvPr id="688" name="Rectangle"/>
              <p:cNvSpPr/>
              <p:nvPr/>
            </p:nvSpPr>
            <p:spPr>
              <a:xfrm>
                <a:off x="38100" y="38099"/>
                <a:ext cx="7847385" cy="7449427"/>
              </a:xfrm>
              <a:prstGeom prst="rect">
                <a:avLst/>
              </a:prstGeom>
              <a:solidFill>
                <a:srgbClr val="FFFFFF"/>
              </a:solidFill>
              <a:ln w="12700" cap="flat">
                <a:noFill/>
                <a:miter lim="400000"/>
              </a:ln>
              <a:effectLst/>
            </p:spPr>
            <p:txBody>
              <a:bodyPr wrap="square" lIns="50800" tIns="50800" rIns="50800" bIns="50800" numCol="1" anchor="ctr">
                <a:noAutofit/>
              </a:bodyPr>
              <a:lstStyle/>
              <a:p>
                <a:pPr>
                  <a:spcBef>
                    <a:spcPts val="0"/>
                  </a:spcBef>
                  <a:tabLst/>
                  <a:defRPr b="1" cap="all" spc="156">
                    <a:solidFill>
                      <a:srgbClr val="FFFFFF"/>
                    </a:solidFill>
                    <a:latin typeface="Founders Grotesk Condensed"/>
                    <a:ea typeface="Founders Grotesk Condensed"/>
                    <a:cs typeface="Founders Grotesk Condensed"/>
                    <a:sym typeface="Founders Grotesk Condensed"/>
                  </a:defRPr>
                </a:pPr>
              </a:p>
            </p:txBody>
          </p:sp>
          <p:pic>
            <p:nvPicPr>
              <p:cNvPr id="689" name="Rectangle Rectangle" descr="Rectangle Rectangle"/>
              <p:cNvPicPr>
                <a:picLocks noChangeAspect="1"/>
              </p:cNvPicPr>
              <p:nvPr/>
            </p:nvPicPr>
            <p:blipFill>
              <a:blip r:embed="rId3">
                <a:extLst/>
              </a:blip>
              <a:stretch>
                <a:fillRect/>
              </a:stretch>
            </p:blipFill>
            <p:spPr>
              <a:xfrm>
                <a:off x="0" y="-1"/>
                <a:ext cx="7923585" cy="7525627"/>
              </a:xfrm>
              <a:prstGeom prst="rect">
                <a:avLst/>
              </a:prstGeom>
              <a:ln w="12700" cap="flat">
                <a:noFill/>
                <a:miter lim="400000"/>
              </a:ln>
              <a:effectLst/>
            </p:spPr>
          </p:pic>
        </p:grpSp>
        <p:grpSp>
          <p:nvGrpSpPr>
            <p:cNvPr id="693" name="pie.py"/>
            <p:cNvGrpSpPr/>
            <p:nvPr/>
          </p:nvGrpSpPr>
          <p:grpSpPr>
            <a:xfrm>
              <a:off x="1902118" y="1905377"/>
              <a:ext cx="2987671" cy="1621718"/>
              <a:chOff x="0" y="0"/>
              <a:chExt cx="2987670" cy="1621716"/>
            </a:xfrm>
          </p:grpSpPr>
          <p:sp>
            <p:nvSpPr>
              <p:cNvPr id="691" name="Rounded Rectangle"/>
              <p:cNvSpPr/>
              <p:nvPr/>
            </p:nvSpPr>
            <p:spPr>
              <a:xfrm>
                <a:off x="0" y="0"/>
                <a:ext cx="2987671" cy="1621717"/>
              </a:xfrm>
              <a:prstGeom prst="roundRect">
                <a:avLst>
                  <a:gd name="adj" fmla="val 22652"/>
                </a:avLst>
              </a:prstGeom>
              <a:solidFill>
                <a:srgbClr val="FFFFFF"/>
              </a:solidFill>
              <a:ln w="63500" cap="flat">
                <a:solidFill>
                  <a:srgbClr val="000000"/>
                </a:solidFill>
                <a:prstDash val="solid"/>
                <a:miter lim="400000"/>
              </a:ln>
              <a:effectLst/>
            </p:spPr>
            <p:txBody>
              <a:bodyPr wrap="square" lIns="50800" tIns="50800" rIns="50800" bIns="50800" numCol="1" anchor="ctr">
                <a:noAutofit/>
              </a:bodyPr>
              <a:lstStyle/>
              <a:p>
                <a:pPr defTabSz="457200">
                  <a:lnSpc>
                    <a:spcPct val="117999"/>
                  </a:lnSpc>
                  <a:spcBef>
                    <a:spcPts val="0"/>
                  </a:spcBef>
                  <a:tabLst/>
                  <a:defRPr spc="0" sz="2900">
                    <a:solidFill>
                      <a:srgbClr val="000000"/>
                    </a:solidFill>
                    <a:latin typeface="Monaco"/>
                    <a:ea typeface="Monaco"/>
                    <a:cs typeface="Monaco"/>
                    <a:sym typeface="Monaco"/>
                  </a:defRPr>
                </a:pPr>
              </a:p>
            </p:txBody>
          </p:sp>
          <p:sp>
            <p:nvSpPr>
              <p:cNvPr id="692" name="pie.py"/>
              <p:cNvSpPr txBox="1"/>
              <p:nvPr/>
            </p:nvSpPr>
            <p:spPr>
              <a:xfrm>
                <a:off x="139342" y="534133"/>
                <a:ext cx="2708986" cy="55345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defTabSz="457200">
                  <a:lnSpc>
                    <a:spcPct val="117999"/>
                  </a:lnSpc>
                  <a:spcBef>
                    <a:spcPts val="0"/>
                  </a:spcBef>
                  <a:tabLst/>
                  <a:defRPr spc="0" sz="2900">
                    <a:solidFill>
                      <a:srgbClr val="000000"/>
                    </a:solidFill>
                    <a:latin typeface="Monaco"/>
                    <a:ea typeface="Monaco"/>
                    <a:cs typeface="Monaco"/>
                    <a:sym typeface="Monaco"/>
                  </a:defRPr>
                </a:lvl1pPr>
              </a:lstStyle>
              <a:p>
                <a:pPr/>
                <a:r>
                  <a:t>pie.py</a:t>
                </a:r>
              </a:p>
            </p:txBody>
          </p:sp>
        </p:grpSp>
        <p:grpSp>
          <p:nvGrpSpPr>
            <p:cNvPr id="696" name="crust.py"/>
            <p:cNvGrpSpPr/>
            <p:nvPr/>
          </p:nvGrpSpPr>
          <p:grpSpPr>
            <a:xfrm>
              <a:off x="544163" y="5366781"/>
              <a:ext cx="2987672" cy="1621719"/>
              <a:chOff x="0" y="0"/>
              <a:chExt cx="2987671" cy="1621717"/>
            </a:xfrm>
          </p:grpSpPr>
          <p:sp>
            <p:nvSpPr>
              <p:cNvPr id="694" name="Rounded Rectangle"/>
              <p:cNvSpPr/>
              <p:nvPr/>
            </p:nvSpPr>
            <p:spPr>
              <a:xfrm>
                <a:off x="0" y="0"/>
                <a:ext cx="2987672" cy="1621718"/>
              </a:xfrm>
              <a:prstGeom prst="roundRect">
                <a:avLst>
                  <a:gd name="adj" fmla="val 22652"/>
                </a:avLst>
              </a:prstGeom>
              <a:solidFill>
                <a:srgbClr val="FFFFFF"/>
              </a:solidFill>
              <a:ln w="63500" cap="flat">
                <a:solidFill>
                  <a:srgbClr val="000000"/>
                </a:solidFill>
                <a:prstDash val="solid"/>
                <a:miter lim="400000"/>
              </a:ln>
              <a:effectLst/>
            </p:spPr>
            <p:txBody>
              <a:bodyPr wrap="square" lIns="50800" tIns="50800" rIns="50800" bIns="50800" numCol="1" anchor="ctr">
                <a:noAutofit/>
              </a:bodyPr>
              <a:lstStyle/>
              <a:p>
                <a:pPr defTabSz="457200">
                  <a:lnSpc>
                    <a:spcPct val="117999"/>
                  </a:lnSpc>
                  <a:spcBef>
                    <a:spcPts val="0"/>
                  </a:spcBef>
                  <a:tabLst/>
                  <a:defRPr spc="0" sz="2900">
                    <a:solidFill>
                      <a:srgbClr val="000000"/>
                    </a:solidFill>
                    <a:latin typeface="Monaco"/>
                    <a:ea typeface="Monaco"/>
                    <a:cs typeface="Monaco"/>
                    <a:sym typeface="Monaco"/>
                  </a:defRPr>
                </a:pPr>
              </a:p>
            </p:txBody>
          </p:sp>
          <p:sp>
            <p:nvSpPr>
              <p:cNvPr id="695" name="crust.py"/>
              <p:cNvSpPr txBox="1"/>
              <p:nvPr/>
            </p:nvSpPr>
            <p:spPr>
              <a:xfrm>
                <a:off x="139343" y="534134"/>
                <a:ext cx="2708985" cy="5534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defTabSz="457200">
                  <a:lnSpc>
                    <a:spcPct val="117999"/>
                  </a:lnSpc>
                  <a:spcBef>
                    <a:spcPts val="0"/>
                  </a:spcBef>
                  <a:tabLst/>
                  <a:defRPr spc="0" sz="2900">
                    <a:solidFill>
                      <a:srgbClr val="000000"/>
                    </a:solidFill>
                    <a:latin typeface="Monaco"/>
                    <a:ea typeface="Monaco"/>
                    <a:cs typeface="Monaco"/>
                    <a:sym typeface="Monaco"/>
                  </a:defRPr>
                </a:lvl1pPr>
              </a:lstStyle>
              <a:p>
                <a:pPr/>
                <a:r>
                  <a:t>crust.py</a:t>
                </a:r>
              </a:p>
            </p:txBody>
          </p:sp>
        </p:grpSp>
        <p:grpSp>
          <p:nvGrpSpPr>
            <p:cNvPr id="699" name="topping.py"/>
            <p:cNvGrpSpPr/>
            <p:nvPr/>
          </p:nvGrpSpPr>
          <p:grpSpPr>
            <a:xfrm>
              <a:off x="4195967" y="5366781"/>
              <a:ext cx="2987672" cy="1621719"/>
              <a:chOff x="0" y="0"/>
              <a:chExt cx="2987671" cy="1621717"/>
            </a:xfrm>
          </p:grpSpPr>
          <p:sp>
            <p:nvSpPr>
              <p:cNvPr id="697" name="Rounded Rectangle"/>
              <p:cNvSpPr/>
              <p:nvPr/>
            </p:nvSpPr>
            <p:spPr>
              <a:xfrm>
                <a:off x="0" y="0"/>
                <a:ext cx="2987672" cy="1621718"/>
              </a:xfrm>
              <a:prstGeom prst="roundRect">
                <a:avLst>
                  <a:gd name="adj" fmla="val 22652"/>
                </a:avLst>
              </a:prstGeom>
              <a:solidFill>
                <a:srgbClr val="FFFFFF"/>
              </a:solidFill>
              <a:ln w="63500" cap="flat">
                <a:solidFill>
                  <a:srgbClr val="000000"/>
                </a:solidFill>
                <a:prstDash val="solid"/>
                <a:miter lim="400000"/>
              </a:ln>
              <a:effectLst/>
            </p:spPr>
            <p:txBody>
              <a:bodyPr wrap="square" lIns="50800" tIns="50800" rIns="50800" bIns="50800" numCol="1" anchor="ctr">
                <a:noAutofit/>
              </a:bodyPr>
              <a:lstStyle/>
              <a:p>
                <a:pPr defTabSz="457200">
                  <a:lnSpc>
                    <a:spcPct val="117999"/>
                  </a:lnSpc>
                  <a:spcBef>
                    <a:spcPts val="0"/>
                  </a:spcBef>
                  <a:tabLst/>
                  <a:defRPr spc="0" sz="2900">
                    <a:solidFill>
                      <a:srgbClr val="000000"/>
                    </a:solidFill>
                    <a:latin typeface="Monaco"/>
                    <a:ea typeface="Monaco"/>
                    <a:cs typeface="Monaco"/>
                    <a:sym typeface="Monaco"/>
                  </a:defRPr>
                </a:pPr>
              </a:p>
            </p:txBody>
          </p:sp>
          <p:sp>
            <p:nvSpPr>
              <p:cNvPr id="698" name="topping.py"/>
              <p:cNvSpPr txBox="1"/>
              <p:nvPr/>
            </p:nvSpPr>
            <p:spPr>
              <a:xfrm>
                <a:off x="139343" y="534134"/>
                <a:ext cx="2708985" cy="5534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defTabSz="457200">
                  <a:lnSpc>
                    <a:spcPct val="117999"/>
                  </a:lnSpc>
                  <a:spcBef>
                    <a:spcPts val="0"/>
                  </a:spcBef>
                  <a:tabLst/>
                  <a:defRPr spc="0" sz="2900">
                    <a:solidFill>
                      <a:srgbClr val="000000"/>
                    </a:solidFill>
                    <a:latin typeface="Monaco"/>
                    <a:ea typeface="Monaco"/>
                    <a:cs typeface="Monaco"/>
                    <a:sym typeface="Monaco"/>
                  </a:defRPr>
                </a:lvl1pPr>
              </a:lstStyle>
              <a:p>
                <a:pPr/>
                <a:r>
                  <a:t>topping.py</a:t>
                </a:r>
              </a:p>
            </p:txBody>
          </p:sp>
        </p:grpSp>
        <p:grpSp>
          <p:nvGrpSpPr>
            <p:cNvPr id="702" name=".git"/>
            <p:cNvGrpSpPr/>
            <p:nvPr/>
          </p:nvGrpSpPr>
          <p:grpSpPr>
            <a:xfrm>
              <a:off x="5197878" y="868134"/>
              <a:ext cx="1771460" cy="1322533"/>
              <a:chOff x="0" y="0"/>
              <a:chExt cx="1771459" cy="1322532"/>
            </a:xfrm>
          </p:grpSpPr>
          <p:sp>
            <p:nvSpPr>
              <p:cNvPr id="700" name="Rounded Rectangle"/>
              <p:cNvSpPr/>
              <p:nvPr/>
            </p:nvSpPr>
            <p:spPr>
              <a:xfrm>
                <a:off x="0" y="0"/>
                <a:ext cx="1771460" cy="1322533"/>
              </a:xfrm>
              <a:prstGeom prst="roundRect">
                <a:avLst>
                  <a:gd name="adj" fmla="val 14404"/>
                </a:avLst>
              </a:prstGeom>
              <a:solidFill>
                <a:srgbClr val="FFFFFF"/>
              </a:solidFill>
              <a:ln w="63500" cap="flat">
                <a:solidFill>
                  <a:srgbClr val="000000"/>
                </a:solidFill>
                <a:prstDash val="solid"/>
                <a:miter lim="400000"/>
              </a:ln>
              <a:effectLst/>
            </p:spPr>
            <p:txBody>
              <a:bodyPr wrap="square" lIns="50800" tIns="50800" rIns="50800" bIns="50800" numCol="1" anchor="ctr">
                <a:noAutofit/>
              </a:bodyPr>
              <a:lstStyle/>
              <a:p>
                <a:pPr defTabSz="457200">
                  <a:lnSpc>
                    <a:spcPct val="117999"/>
                  </a:lnSpc>
                  <a:spcBef>
                    <a:spcPts val="0"/>
                  </a:spcBef>
                  <a:tabLst/>
                  <a:defRPr spc="0" sz="2900">
                    <a:solidFill>
                      <a:srgbClr val="000000"/>
                    </a:solidFill>
                    <a:latin typeface="Monaco"/>
                    <a:ea typeface="Monaco"/>
                    <a:cs typeface="Monaco"/>
                    <a:sym typeface="Monaco"/>
                  </a:defRPr>
                </a:pPr>
              </a:p>
            </p:txBody>
          </p:sp>
          <p:sp>
            <p:nvSpPr>
              <p:cNvPr id="701" name=".git"/>
              <p:cNvSpPr txBox="1"/>
              <p:nvPr/>
            </p:nvSpPr>
            <p:spPr>
              <a:xfrm>
                <a:off x="87544" y="102577"/>
                <a:ext cx="1596371" cy="111737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defTabSz="457200">
                  <a:lnSpc>
                    <a:spcPct val="117999"/>
                  </a:lnSpc>
                  <a:spcBef>
                    <a:spcPts val="0"/>
                  </a:spcBef>
                  <a:tabLst/>
                  <a:defRPr spc="0" sz="2900">
                    <a:solidFill>
                      <a:srgbClr val="000000"/>
                    </a:solidFill>
                    <a:latin typeface="Monaco"/>
                    <a:ea typeface="Monaco"/>
                    <a:cs typeface="Monaco"/>
                    <a:sym typeface="Monaco"/>
                  </a:defRPr>
                </a:lvl1pPr>
              </a:lstStyle>
              <a:p>
                <a:pPr/>
                <a:r>
                  <a:t>.git</a:t>
                </a:r>
              </a:p>
            </p:txBody>
          </p:sp>
        </p:grpSp>
        <p:grpSp>
          <p:nvGrpSpPr>
            <p:cNvPr id="705" name="Rectangle"/>
            <p:cNvGrpSpPr/>
            <p:nvPr/>
          </p:nvGrpSpPr>
          <p:grpSpPr>
            <a:xfrm>
              <a:off x="5150645" y="1443385"/>
              <a:ext cx="2596755" cy="2128001"/>
              <a:chOff x="0" y="0"/>
              <a:chExt cx="2596754" cy="2128000"/>
            </a:xfrm>
          </p:grpSpPr>
          <p:sp>
            <p:nvSpPr>
              <p:cNvPr id="703" name="Rectangle"/>
              <p:cNvSpPr/>
              <p:nvPr/>
            </p:nvSpPr>
            <p:spPr>
              <a:xfrm>
                <a:off x="38099" y="38099"/>
                <a:ext cx="2520556" cy="2051801"/>
              </a:xfrm>
              <a:prstGeom prst="rect">
                <a:avLst/>
              </a:prstGeom>
              <a:solidFill>
                <a:srgbClr val="FFFFFF"/>
              </a:solidFill>
              <a:ln w="12700" cap="flat">
                <a:noFill/>
                <a:miter lim="400000"/>
              </a:ln>
              <a:effectLst/>
            </p:spPr>
            <p:txBody>
              <a:bodyPr wrap="square" lIns="50800" tIns="50800" rIns="50800" bIns="50800" numCol="1" anchor="ctr">
                <a:noAutofit/>
              </a:bodyPr>
              <a:lstStyle/>
              <a:p>
                <a:pPr>
                  <a:spcBef>
                    <a:spcPts val="0"/>
                  </a:spcBef>
                  <a:tabLst/>
                  <a:defRPr b="1" cap="all" spc="156">
                    <a:solidFill>
                      <a:srgbClr val="FFFFFF"/>
                    </a:solidFill>
                    <a:latin typeface="Founders Grotesk Condensed"/>
                    <a:ea typeface="Founders Grotesk Condensed"/>
                    <a:cs typeface="Founders Grotesk Condensed"/>
                    <a:sym typeface="Founders Grotesk Condensed"/>
                  </a:defRPr>
                </a:pPr>
              </a:p>
            </p:txBody>
          </p:sp>
          <p:pic>
            <p:nvPicPr>
              <p:cNvPr id="704" name="Rectangle Rectangle" descr="Rectangle Rectangle"/>
              <p:cNvPicPr>
                <a:picLocks noChangeAspect="1"/>
              </p:cNvPicPr>
              <p:nvPr/>
            </p:nvPicPr>
            <p:blipFill>
              <a:blip r:embed="rId4">
                <a:extLst/>
              </a:blip>
              <a:stretch>
                <a:fillRect/>
              </a:stretch>
            </p:blipFill>
            <p:spPr>
              <a:xfrm>
                <a:off x="0" y="-1"/>
                <a:ext cx="2596755" cy="2128001"/>
              </a:xfrm>
              <a:prstGeom prst="rect">
                <a:avLst/>
              </a:prstGeom>
              <a:ln w="12700" cap="flat">
                <a:noFill/>
                <a:miter lim="400000"/>
              </a:ln>
              <a:effectLst/>
            </p:spPr>
          </p:pic>
        </p:grpSp>
      </p:grpSp>
      <p:grpSp>
        <p:nvGrpSpPr>
          <p:cNvPr id="709" name="Image Gallery"/>
          <p:cNvGrpSpPr/>
          <p:nvPr/>
        </p:nvGrpSpPr>
        <p:grpSpPr>
          <a:xfrm>
            <a:off x="10621103" y="3392187"/>
            <a:ext cx="2794003" cy="3121810"/>
            <a:chOff x="0" y="0"/>
            <a:chExt cx="2794002" cy="3121808"/>
          </a:xfrm>
        </p:grpSpPr>
        <p:pic>
          <p:nvPicPr>
            <p:cNvPr id="707" name="Image" descr="Image"/>
            <p:cNvPicPr>
              <a:picLocks noChangeAspect="1"/>
            </p:cNvPicPr>
            <p:nvPr/>
          </p:nvPicPr>
          <p:blipFill>
            <a:blip r:embed="rId5">
              <a:extLst/>
            </a:blip>
            <a:srcRect l="18117" t="0" r="18117" b="0"/>
            <a:stretch>
              <a:fillRect/>
            </a:stretch>
          </p:blipFill>
          <p:spPr>
            <a:xfrm>
              <a:off x="0" y="-1"/>
              <a:ext cx="2794002" cy="2464713"/>
            </a:xfrm>
            <a:prstGeom prst="rect">
              <a:avLst/>
            </a:prstGeom>
            <a:ln w="12700" cap="flat">
              <a:noFill/>
              <a:miter lim="400000"/>
            </a:ln>
            <a:effectLst/>
          </p:spPr>
        </p:pic>
        <p:sp>
          <p:nvSpPr>
            <p:cNvPr id="708" name="PatPeteProject"/>
            <p:cNvSpPr txBox="1"/>
            <p:nvPr/>
          </p:nvSpPr>
          <p:spPr>
            <a:xfrm>
              <a:off x="-1" y="2540910"/>
              <a:ext cx="2794002" cy="58089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6200" tIns="76200" rIns="76200" bIns="76200" numCol="1" anchor="t">
              <a:spAutoFit/>
            </a:bodyPr>
            <a:lstStyle>
              <a:lvl1pPr>
                <a:defRPr>
                  <a:solidFill>
                    <a:schemeClr val="accent1"/>
                  </a:solidFill>
                  <a:latin typeface="Founders Grotesk Text"/>
                  <a:ea typeface="Founders Grotesk Text"/>
                  <a:cs typeface="Founders Grotesk Text"/>
                  <a:sym typeface="Founders Grotesk Text"/>
                </a:defRPr>
              </a:lvl1pPr>
            </a:lstStyle>
            <a:p>
              <a:pPr/>
              <a:r>
                <a:t>PatPeteProject</a:t>
              </a:r>
            </a:p>
          </p:txBody>
        </p:sp>
      </p:grpSp>
      <p:pic>
        <p:nvPicPr>
          <p:cNvPr id="710" name="Rounded Rectangle Rounded rectangle" descr="Rounded Rectangle Rounded rectangle"/>
          <p:cNvPicPr>
            <a:picLocks noChangeAspect="1"/>
          </p:cNvPicPr>
          <p:nvPr/>
        </p:nvPicPr>
        <p:blipFill>
          <a:blip r:embed="rId6">
            <a:extLst/>
          </a:blip>
          <a:stretch>
            <a:fillRect/>
          </a:stretch>
        </p:blipFill>
        <p:spPr>
          <a:xfrm>
            <a:off x="227913" y="2915772"/>
            <a:ext cx="9443459" cy="8806911"/>
          </a:xfrm>
          <a:prstGeom prst="rect">
            <a:avLst/>
          </a:prstGeom>
          <a:ln w="12700">
            <a:miter lim="400000"/>
          </a:ln>
        </p:spPr>
      </p:pic>
      <p:pic>
        <p:nvPicPr>
          <p:cNvPr id="711" name="Rounded Rectangle Rounded rectangle" descr="Rounded Rectangle Rounded rectangle"/>
          <p:cNvPicPr>
            <a:picLocks noChangeAspect="1"/>
          </p:cNvPicPr>
          <p:nvPr/>
        </p:nvPicPr>
        <p:blipFill>
          <a:blip r:embed="rId7">
            <a:extLst/>
          </a:blip>
          <a:stretch>
            <a:fillRect/>
          </a:stretch>
        </p:blipFill>
        <p:spPr>
          <a:xfrm>
            <a:off x="14656837" y="2867618"/>
            <a:ext cx="9443458" cy="8903219"/>
          </a:xfrm>
          <a:prstGeom prst="rect">
            <a:avLst/>
          </a:prstGeom>
          <a:ln w="12700">
            <a:miter lim="400000"/>
          </a:ln>
        </p:spPr>
      </p:pic>
      <p:sp>
        <p:nvSpPr>
          <p:cNvPr id="712" name="Pete"/>
          <p:cNvSpPr txBox="1"/>
          <p:nvPr/>
        </p:nvSpPr>
        <p:spPr>
          <a:xfrm>
            <a:off x="17445815" y="2193498"/>
            <a:ext cx="1335381" cy="79464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pc="129" sz="4300">
                <a:solidFill>
                  <a:schemeClr val="accent1"/>
                </a:solidFill>
                <a:latin typeface="Founders Grotesk Text"/>
                <a:ea typeface="Founders Grotesk Text"/>
                <a:cs typeface="Founders Grotesk Text"/>
                <a:sym typeface="Founders Grotesk Text"/>
              </a:defRPr>
            </a:lvl1pPr>
          </a:lstStyle>
          <a:p>
            <a:pPr/>
            <a:r>
              <a:t>Pete</a:t>
            </a:r>
          </a:p>
        </p:txBody>
      </p:sp>
      <p:sp>
        <p:nvSpPr>
          <p:cNvPr id="713" name="Me"/>
          <p:cNvSpPr txBox="1"/>
          <p:nvPr/>
        </p:nvSpPr>
        <p:spPr>
          <a:xfrm>
            <a:off x="1454751" y="2193498"/>
            <a:ext cx="879388" cy="79464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pc="129" sz="4300">
                <a:solidFill>
                  <a:schemeClr val="accent1"/>
                </a:solidFill>
                <a:latin typeface="Founders Grotesk Text"/>
                <a:ea typeface="Founders Grotesk Text"/>
                <a:cs typeface="Founders Grotesk Text"/>
                <a:sym typeface="Founders Grotesk Text"/>
              </a:defRPr>
            </a:lvl1pPr>
          </a:lstStyle>
          <a:p>
            <a:pPr/>
            <a:r>
              <a:t>Me</a:t>
            </a:r>
          </a:p>
        </p:txBody>
      </p:sp>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8" name="Author and Date"/>
          <p:cNvSpPr txBox="1"/>
          <p:nvPr>
            <p:ph type="body" sz="quarter" idx="1"/>
          </p:nvPr>
        </p:nvSpPr>
        <p:spPr>
          <a:xfrm>
            <a:off x="571500" y="12269258"/>
            <a:ext cx="23241000" cy="555246"/>
          </a:xfrm>
          <a:prstGeom prst="rect">
            <a:avLst/>
          </a:prstGeom>
        </p:spPr>
        <p:txBody>
          <a:bodyPr/>
          <a:lstStyle/>
          <a:p>
            <a:pPr/>
          </a:p>
        </p:txBody>
      </p:sp>
      <p:sp>
        <p:nvSpPr>
          <p:cNvPr id="179" name="You need to Spell to Write.…"/>
          <p:cNvSpPr txBox="1"/>
          <p:nvPr>
            <p:ph type="body" idx="21"/>
          </p:nvPr>
        </p:nvSpPr>
        <p:spPr>
          <a:xfrm>
            <a:off x="571500" y="2661153"/>
            <a:ext cx="23241000" cy="9454145"/>
          </a:xfrm>
          <a:prstGeom prst="rect">
            <a:avLst/>
          </a:prstGeom>
          <a:extLst>
            <a:ext uri="{C572A759-6A51-4108-AA02-DFA0A04FC94B}">
              <ma14:wrappingTextBoxFlag xmlns:ma14="http://schemas.microsoft.com/office/mac/drawingml/2011/main" val="1"/>
            </a:ext>
          </a:extLst>
        </p:spPr>
        <p:txBody>
          <a:bodyPr/>
          <a:lstStyle/>
          <a:p>
            <a:pPr marL="438911" indent="-438911" defTabSz="792479">
              <a:spcBef>
                <a:spcPts val="3400"/>
              </a:spcBef>
              <a:defRPr sz="4000"/>
            </a:pPr>
            <a:r>
              <a:t>You need to Spell to Write.</a:t>
            </a:r>
            <a:endParaRPr spc="-39"/>
          </a:p>
          <a:p>
            <a:pPr marL="438911" indent="-438911" defTabSz="792479">
              <a:spcBef>
                <a:spcPts val="3400"/>
              </a:spcBef>
              <a:defRPr sz="4000"/>
            </a:pPr>
            <a:r>
              <a:t>You need Arithmetic to Do Accounts,Use SpreadSheets or Calculate.</a:t>
            </a:r>
            <a:endParaRPr spc="-39"/>
          </a:p>
          <a:p>
            <a:pPr marL="438911" indent="-438911" defTabSz="792479">
              <a:spcBef>
                <a:spcPts val="3400"/>
              </a:spcBef>
              <a:defRPr sz="4000"/>
            </a:pPr>
            <a:r>
              <a:t>You need Algebra to do Mathematics </a:t>
            </a:r>
            <a:endParaRPr spc="-39"/>
          </a:p>
          <a:p>
            <a:pPr marL="438911" indent="-438911" defTabSz="792479">
              <a:spcBef>
                <a:spcPts val="3400"/>
              </a:spcBef>
              <a:defRPr sz="4000"/>
            </a:pPr>
            <a:r>
              <a:t>You need Revision Control to write ANY Software Source.</a:t>
            </a:r>
            <a:endParaRPr spc="-39"/>
          </a:p>
          <a:p>
            <a:pPr lvl="2" marL="1316736" indent="-438911" defTabSz="792479">
              <a:spcBef>
                <a:spcPts val="3400"/>
              </a:spcBef>
              <a:buClr>
                <a:schemeClr val="accent1"/>
              </a:buClr>
              <a:buSzPct val="100000"/>
              <a:buChar char="•"/>
              <a:defRPr spc="-100" sz="4000">
                <a:solidFill>
                  <a:srgbClr val="000000"/>
                </a:solidFill>
                <a:latin typeface="Founders Grotesk Text"/>
                <a:ea typeface="Founders Grotesk Text"/>
                <a:cs typeface="Founders Grotesk Text"/>
                <a:sym typeface="Founders Grotesk Text"/>
              </a:defRPr>
            </a:pPr>
            <a:r>
              <a:t>Coding never is written in ONE edit. It never works first try… If it does… </a:t>
            </a:r>
            <a:endParaRPr spc="-39"/>
          </a:p>
          <a:p>
            <a:pPr lvl="3" marL="1755646" indent="-438911" defTabSz="792479">
              <a:spcBef>
                <a:spcPts val="3400"/>
              </a:spcBef>
              <a:buClr>
                <a:schemeClr val="accent1"/>
              </a:buClr>
              <a:buSzPct val="100000"/>
              <a:buChar char="•"/>
              <a:defRPr spc="-100" sz="4000">
                <a:solidFill>
                  <a:srgbClr val="000000"/>
                </a:solidFill>
                <a:latin typeface="Founders Grotesk Text"/>
                <a:ea typeface="Founders Grotesk Text"/>
                <a:cs typeface="Founders Grotesk Text"/>
                <a:sym typeface="Founders Grotesk Text"/>
              </a:defRPr>
            </a:pPr>
            <a:r>
              <a:t>It evolves, gets new features … and gets bugs and breaks just before  HAND-IN </a:t>
            </a:r>
            <a:endParaRPr spc="-39"/>
          </a:p>
          <a:p>
            <a:pPr lvl="2" marL="1316736" indent="-438911" defTabSz="792479">
              <a:spcBef>
                <a:spcPts val="3400"/>
              </a:spcBef>
              <a:buClr>
                <a:schemeClr val="accent1"/>
              </a:buClr>
              <a:buSzPct val="100000"/>
              <a:buChar char="•"/>
              <a:defRPr spc="-100" sz="4000">
                <a:solidFill>
                  <a:srgbClr val="000000"/>
                </a:solidFill>
                <a:latin typeface="Founders Grotesk Text"/>
                <a:ea typeface="Founders Grotesk Text"/>
                <a:cs typeface="Founders Grotesk Text"/>
                <a:sym typeface="Founders Grotesk Text"/>
              </a:defRPr>
            </a:pPr>
            <a:r>
              <a:t>Is usually a team effort… On many computers.  As a result… </a:t>
            </a:r>
            <a:endParaRPr spc="-39"/>
          </a:p>
          <a:p>
            <a:pPr lvl="2" marL="1316736" indent="-438911" defTabSz="792479">
              <a:spcBef>
                <a:spcPts val="3400"/>
              </a:spcBef>
              <a:buClr>
                <a:schemeClr val="accent1"/>
              </a:buClr>
              <a:buSzPct val="100000"/>
              <a:buChar char="•"/>
              <a:defRPr spc="-100" sz="4000">
                <a:solidFill>
                  <a:srgbClr val="000000"/>
                </a:solidFill>
                <a:latin typeface="Founders Grotesk Text"/>
                <a:ea typeface="Founders Grotesk Text"/>
                <a:cs typeface="Founders Grotesk Text"/>
                <a:sym typeface="Founders Grotesk Text"/>
              </a:defRPr>
            </a:pPr>
            <a:r>
              <a:t>Many Copies of source files are created.   </a:t>
            </a:r>
            <a:endParaRPr spc="-39"/>
          </a:p>
          <a:p>
            <a:pPr lvl="2" marL="1316736" indent="-438911" defTabSz="792479">
              <a:spcBef>
                <a:spcPts val="3400"/>
              </a:spcBef>
              <a:buClr>
                <a:schemeClr val="accent1"/>
              </a:buClr>
              <a:buSzPct val="100000"/>
              <a:buChar char="•"/>
              <a:defRPr b="1" spc="-99" sz="4100" u="sng">
                <a:solidFill>
                  <a:srgbClr val="0020B0"/>
                </a:solidFill>
                <a:latin typeface="Founders Grotesk Text"/>
                <a:ea typeface="Founders Grotesk Text"/>
                <a:cs typeface="Founders Grotesk Text"/>
                <a:sym typeface="Founders Grotesk Text"/>
              </a:defRPr>
            </a:pPr>
            <a:r>
              <a:t>Revision control manages  file distribution , edits and merging.</a:t>
            </a:r>
            <a:endParaRPr spc="-41"/>
          </a:p>
          <a:p>
            <a:pPr marL="438911" indent="-438911" defTabSz="792479">
              <a:spcBef>
                <a:spcPts val="3400"/>
              </a:spcBef>
              <a:defRPr sz="4000"/>
            </a:pPr>
            <a:r>
              <a:t>GIT is the easiest,widely available, most professional, Open Source (free!) revision control</a:t>
            </a:r>
          </a:p>
        </p:txBody>
      </p:sp>
      <p:sp>
        <p:nvSpPr>
          <p:cNvPr id="180" name="What is GIT and WHY would I use it?"/>
          <p:cNvSpPr txBox="1"/>
          <p:nvPr>
            <p:ph type="title"/>
          </p:nvPr>
        </p:nvSpPr>
        <p:spPr>
          <a:xfrm>
            <a:off x="571500" y="652482"/>
            <a:ext cx="23241000" cy="1951018"/>
          </a:xfrm>
          <a:prstGeom prst="rect">
            <a:avLst/>
          </a:prstGeom>
        </p:spPr>
        <p:txBody>
          <a:bodyPr/>
          <a:lstStyle>
            <a:lvl1pPr>
              <a:defRPr spc="-300"/>
            </a:lvl1pPr>
          </a:lstStyle>
          <a:p>
            <a:pPr/>
            <a:r>
              <a:t>What is GIT and WHY would I use it?</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17" name="Author and Date"/>
          <p:cNvSpPr txBox="1"/>
          <p:nvPr>
            <p:ph type="body" sz="quarter" idx="1"/>
          </p:nvPr>
        </p:nvSpPr>
        <p:spPr>
          <a:xfrm>
            <a:off x="571500" y="12269258"/>
            <a:ext cx="23241000" cy="555246"/>
          </a:xfrm>
          <a:prstGeom prst="rect">
            <a:avLst/>
          </a:prstGeom>
        </p:spPr>
        <p:txBody>
          <a:bodyPr/>
          <a:lstStyle/>
          <a:p>
            <a:pPr/>
          </a:p>
        </p:txBody>
      </p:sp>
      <p:sp>
        <p:nvSpPr>
          <p:cNvPr id="718" name="Each has the same files!  🤨!?  😱?"/>
          <p:cNvSpPr txBox="1"/>
          <p:nvPr>
            <p:ph type="title"/>
          </p:nvPr>
        </p:nvSpPr>
        <p:spPr>
          <a:xfrm>
            <a:off x="397603" y="652481"/>
            <a:ext cx="23241004" cy="1951021"/>
          </a:xfrm>
          <a:prstGeom prst="rect">
            <a:avLst/>
          </a:prstGeom>
        </p:spPr>
        <p:txBody>
          <a:bodyPr/>
          <a:lstStyle>
            <a:lvl1pPr defTabSz="759459">
              <a:defRPr spc="-300" sz="11000"/>
            </a:lvl1pPr>
          </a:lstStyle>
          <a:p>
            <a:pPr/>
            <a:r>
              <a:t>Each has the same files!  🤨!?  😱?</a:t>
            </a:r>
          </a:p>
        </p:txBody>
      </p:sp>
      <p:grpSp>
        <p:nvGrpSpPr>
          <p:cNvPr id="740" name="Group"/>
          <p:cNvGrpSpPr/>
          <p:nvPr/>
        </p:nvGrpSpPr>
        <p:grpSpPr>
          <a:xfrm>
            <a:off x="650965" y="3098316"/>
            <a:ext cx="7923585" cy="8100877"/>
            <a:chOff x="0" y="0"/>
            <a:chExt cx="7923584" cy="8100877"/>
          </a:xfrm>
        </p:grpSpPr>
        <p:grpSp>
          <p:nvGrpSpPr>
            <p:cNvPr id="721" name="mkPie"/>
            <p:cNvGrpSpPr/>
            <p:nvPr/>
          </p:nvGrpSpPr>
          <p:grpSpPr>
            <a:xfrm>
              <a:off x="47232" y="-1"/>
              <a:ext cx="1771461" cy="1322533"/>
              <a:chOff x="0" y="0"/>
              <a:chExt cx="1771460" cy="1322531"/>
            </a:xfrm>
          </p:grpSpPr>
          <p:sp>
            <p:nvSpPr>
              <p:cNvPr id="719" name="Rounded Rectangle"/>
              <p:cNvSpPr/>
              <p:nvPr/>
            </p:nvSpPr>
            <p:spPr>
              <a:xfrm>
                <a:off x="0" y="0"/>
                <a:ext cx="1771461" cy="1322532"/>
              </a:xfrm>
              <a:prstGeom prst="roundRect">
                <a:avLst>
                  <a:gd name="adj" fmla="val 14404"/>
                </a:avLst>
              </a:prstGeom>
              <a:solidFill>
                <a:srgbClr val="FFFFFF"/>
              </a:solidFill>
              <a:ln w="63500" cap="flat">
                <a:solidFill>
                  <a:srgbClr val="000000"/>
                </a:solidFill>
                <a:prstDash val="solid"/>
                <a:miter lim="400000"/>
              </a:ln>
              <a:effectLst/>
            </p:spPr>
            <p:txBody>
              <a:bodyPr wrap="square" lIns="50800" tIns="50800" rIns="50800" bIns="50800" numCol="1" anchor="ctr">
                <a:noAutofit/>
              </a:bodyPr>
              <a:lstStyle/>
              <a:p>
                <a:pPr defTabSz="457200">
                  <a:lnSpc>
                    <a:spcPct val="117999"/>
                  </a:lnSpc>
                  <a:spcBef>
                    <a:spcPts val="0"/>
                  </a:spcBef>
                  <a:tabLst/>
                  <a:defRPr spc="0" sz="2900">
                    <a:solidFill>
                      <a:srgbClr val="000000"/>
                    </a:solidFill>
                    <a:latin typeface="Monaco"/>
                    <a:ea typeface="Monaco"/>
                    <a:cs typeface="Monaco"/>
                    <a:sym typeface="Monaco"/>
                  </a:defRPr>
                </a:pPr>
              </a:p>
            </p:txBody>
          </p:sp>
          <p:sp>
            <p:nvSpPr>
              <p:cNvPr id="720" name="mkPie"/>
              <p:cNvSpPr txBox="1"/>
              <p:nvPr/>
            </p:nvSpPr>
            <p:spPr>
              <a:xfrm>
                <a:off x="87544" y="102577"/>
                <a:ext cx="1596372" cy="111737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defTabSz="457200">
                  <a:lnSpc>
                    <a:spcPct val="117999"/>
                  </a:lnSpc>
                  <a:spcBef>
                    <a:spcPts val="0"/>
                  </a:spcBef>
                  <a:tabLst/>
                  <a:defRPr spc="0" sz="2900">
                    <a:solidFill>
                      <a:srgbClr val="000000"/>
                    </a:solidFill>
                    <a:latin typeface="Monaco"/>
                    <a:ea typeface="Monaco"/>
                    <a:cs typeface="Monaco"/>
                    <a:sym typeface="Monaco"/>
                  </a:defRPr>
                </a:lvl1pPr>
              </a:lstStyle>
              <a:p>
                <a:pPr/>
                <a:r>
                  <a:t>mkPie</a:t>
                </a:r>
              </a:p>
            </p:txBody>
          </p:sp>
        </p:grpSp>
        <p:grpSp>
          <p:nvGrpSpPr>
            <p:cNvPr id="724" name="Rectangle"/>
            <p:cNvGrpSpPr/>
            <p:nvPr/>
          </p:nvGrpSpPr>
          <p:grpSpPr>
            <a:xfrm>
              <a:off x="0" y="575250"/>
              <a:ext cx="7923585" cy="7525628"/>
              <a:chOff x="0" y="0"/>
              <a:chExt cx="7923584" cy="7525626"/>
            </a:xfrm>
          </p:grpSpPr>
          <p:sp>
            <p:nvSpPr>
              <p:cNvPr id="722" name="Rectangle"/>
              <p:cNvSpPr/>
              <p:nvPr/>
            </p:nvSpPr>
            <p:spPr>
              <a:xfrm>
                <a:off x="38100" y="38099"/>
                <a:ext cx="7847385" cy="7449427"/>
              </a:xfrm>
              <a:prstGeom prst="rect">
                <a:avLst/>
              </a:prstGeom>
              <a:solidFill>
                <a:srgbClr val="FFFFFF"/>
              </a:solidFill>
              <a:ln w="12700" cap="flat">
                <a:noFill/>
                <a:miter lim="400000"/>
              </a:ln>
              <a:effectLst/>
            </p:spPr>
            <p:txBody>
              <a:bodyPr wrap="square" lIns="50800" tIns="50800" rIns="50800" bIns="50800" numCol="1" anchor="ctr">
                <a:noAutofit/>
              </a:bodyPr>
              <a:lstStyle/>
              <a:p>
                <a:pPr>
                  <a:spcBef>
                    <a:spcPts val="0"/>
                  </a:spcBef>
                  <a:tabLst/>
                  <a:defRPr b="1" cap="all" spc="156">
                    <a:solidFill>
                      <a:srgbClr val="FFFFFF"/>
                    </a:solidFill>
                    <a:latin typeface="Founders Grotesk Condensed"/>
                    <a:ea typeface="Founders Grotesk Condensed"/>
                    <a:cs typeface="Founders Grotesk Condensed"/>
                    <a:sym typeface="Founders Grotesk Condensed"/>
                  </a:defRPr>
                </a:pPr>
              </a:p>
            </p:txBody>
          </p:sp>
          <p:pic>
            <p:nvPicPr>
              <p:cNvPr id="723" name="Rectangle Rectangle" descr="Rectangle Rectangle"/>
              <p:cNvPicPr>
                <a:picLocks noChangeAspect="1"/>
              </p:cNvPicPr>
              <p:nvPr/>
            </p:nvPicPr>
            <p:blipFill>
              <a:blip r:embed="rId3">
                <a:extLst/>
              </a:blip>
              <a:stretch>
                <a:fillRect/>
              </a:stretch>
            </p:blipFill>
            <p:spPr>
              <a:xfrm>
                <a:off x="0" y="-1"/>
                <a:ext cx="7923585" cy="7525627"/>
              </a:xfrm>
              <a:prstGeom prst="rect">
                <a:avLst/>
              </a:prstGeom>
              <a:ln w="12700" cap="flat">
                <a:noFill/>
                <a:miter lim="400000"/>
              </a:ln>
              <a:effectLst/>
            </p:spPr>
          </p:pic>
        </p:grpSp>
        <p:grpSp>
          <p:nvGrpSpPr>
            <p:cNvPr id="727" name="pie.py"/>
            <p:cNvGrpSpPr/>
            <p:nvPr/>
          </p:nvGrpSpPr>
          <p:grpSpPr>
            <a:xfrm>
              <a:off x="1902116" y="1905377"/>
              <a:ext cx="2987672" cy="1621718"/>
              <a:chOff x="0" y="0"/>
              <a:chExt cx="2987671" cy="1621716"/>
            </a:xfrm>
          </p:grpSpPr>
          <p:sp>
            <p:nvSpPr>
              <p:cNvPr id="725" name="Rounded Rectangle"/>
              <p:cNvSpPr/>
              <p:nvPr/>
            </p:nvSpPr>
            <p:spPr>
              <a:xfrm>
                <a:off x="0" y="0"/>
                <a:ext cx="2987672" cy="1621717"/>
              </a:xfrm>
              <a:prstGeom prst="roundRect">
                <a:avLst>
                  <a:gd name="adj" fmla="val 22652"/>
                </a:avLst>
              </a:prstGeom>
              <a:solidFill>
                <a:srgbClr val="FFFFFF"/>
              </a:solidFill>
              <a:ln w="63500" cap="flat">
                <a:solidFill>
                  <a:srgbClr val="000000"/>
                </a:solidFill>
                <a:prstDash val="solid"/>
                <a:miter lim="400000"/>
              </a:ln>
              <a:effectLst/>
            </p:spPr>
            <p:txBody>
              <a:bodyPr wrap="square" lIns="50800" tIns="50800" rIns="50800" bIns="50800" numCol="1" anchor="ctr">
                <a:noAutofit/>
              </a:bodyPr>
              <a:lstStyle/>
              <a:p>
                <a:pPr defTabSz="457200">
                  <a:lnSpc>
                    <a:spcPct val="117999"/>
                  </a:lnSpc>
                  <a:spcBef>
                    <a:spcPts val="0"/>
                  </a:spcBef>
                  <a:tabLst/>
                  <a:defRPr spc="0" sz="2900">
                    <a:solidFill>
                      <a:srgbClr val="000000"/>
                    </a:solidFill>
                    <a:latin typeface="Monaco"/>
                    <a:ea typeface="Monaco"/>
                    <a:cs typeface="Monaco"/>
                    <a:sym typeface="Monaco"/>
                  </a:defRPr>
                </a:pPr>
              </a:p>
            </p:txBody>
          </p:sp>
          <p:sp>
            <p:nvSpPr>
              <p:cNvPr id="726" name="pie.py"/>
              <p:cNvSpPr txBox="1"/>
              <p:nvPr/>
            </p:nvSpPr>
            <p:spPr>
              <a:xfrm>
                <a:off x="139342" y="534133"/>
                <a:ext cx="2708987" cy="55345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defTabSz="457200">
                  <a:lnSpc>
                    <a:spcPct val="117999"/>
                  </a:lnSpc>
                  <a:spcBef>
                    <a:spcPts val="0"/>
                  </a:spcBef>
                  <a:tabLst/>
                  <a:defRPr spc="0" sz="2900">
                    <a:solidFill>
                      <a:srgbClr val="000000"/>
                    </a:solidFill>
                    <a:latin typeface="Monaco"/>
                    <a:ea typeface="Monaco"/>
                    <a:cs typeface="Monaco"/>
                    <a:sym typeface="Monaco"/>
                  </a:defRPr>
                </a:lvl1pPr>
              </a:lstStyle>
              <a:p>
                <a:pPr/>
                <a:r>
                  <a:t>pie.py</a:t>
                </a:r>
              </a:p>
            </p:txBody>
          </p:sp>
        </p:grpSp>
        <p:grpSp>
          <p:nvGrpSpPr>
            <p:cNvPr id="730" name="crust.py"/>
            <p:cNvGrpSpPr/>
            <p:nvPr/>
          </p:nvGrpSpPr>
          <p:grpSpPr>
            <a:xfrm>
              <a:off x="544162" y="5366781"/>
              <a:ext cx="2987672" cy="1621719"/>
              <a:chOff x="0" y="0"/>
              <a:chExt cx="2987671" cy="1621717"/>
            </a:xfrm>
          </p:grpSpPr>
          <p:sp>
            <p:nvSpPr>
              <p:cNvPr id="728" name="Rounded Rectangle"/>
              <p:cNvSpPr/>
              <p:nvPr/>
            </p:nvSpPr>
            <p:spPr>
              <a:xfrm>
                <a:off x="0" y="0"/>
                <a:ext cx="2987672" cy="1621718"/>
              </a:xfrm>
              <a:prstGeom prst="roundRect">
                <a:avLst>
                  <a:gd name="adj" fmla="val 22652"/>
                </a:avLst>
              </a:prstGeom>
              <a:solidFill>
                <a:srgbClr val="FFFFFF"/>
              </a:solidFill>
              <a:ln w="63500" cap="flat">
                <a:solidFill>
                  <a:srgbClr val="000000"/>
                </a:solidFill>
                <a:prstDash val="solid"/>
                <a:miter lim="400000"/>
              </a:ln>
              <a:effectLst/>
            </p:spPr>
            <p:txBody>
              <a:bodyPr wrap="square" lIns="50800" tIns="50800" rIns="50800" bIns="50800" numCol="1" anchor="ctr">
                <a:noAutofit/>
              </a:bodyPr>
              <a:lstStyle/>
              <a:p>
                <a:pPr defTabSz="457200">
                  <a:lnSpc>
                    <a:spcPct val="117999"/>
                  </a:lnSpc>
                  <a:spcBef>
                    <a:spcPts val="0"/>
                  </a:spcBef>
                  <a:tabLst/>
                  <a:defRPr spc="0" sz="2900">
                    <a:solidFill>
                      <a:srgbClr val="000000"/>
                    </a:solidFill>
                    <a:latin typeface="Monaco"/>
                    <a:ea typeface="Monaco"/>
                    <a:cs typeface="Monaco"/>
                    <a:sym typeface="Monaco"/>
                  </a:defRPr>
                </a:pPr>
              </a:p>
            </p:txBody>
          </p:sp>
          <p:sp>
            <p:nvSpPr>
              <p:cNvPr id="729" name="crust.py"/>
              <p:cNvSpPr txBox="1"/>
              <p:nvPr/>
            </p:nvSpPr>
            <p:spPr>
              <a:xfrm>
                <a:off x="139343" y="534134"/>
                <a:ext cx="2708985" cy="5534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defTabSz="457200">
                  <a:lnSpc>
                    <a:spcPct val="117999"/>
                  </a:lnSpc>
                  <a:spcBef>
                    <a:spcPts val="0"/>
                  </a:spcBef>
                  <a:tabLst/>
                  <a:defRPr spc="0" sz="2900">
                    <a:solidFill>
                      <a:srgbClr val="000000"/>
                    </a:solidFill>
                    <a:latin typeface="Monaco"/>
                    <a:ea typeface="Monaco"/>
                    <a:cs typeface="Monaco"/>
                    <a:sym typeface="Monaco"/>
                  </a:defRPr>
                </a:lvl1pPr>
              </a:lstStyle>
              <a:p>
                <a:pPr/>
                <a:r>
                  <a:t>crust.py</a:t>
                </a:r>
              </a:p>
            </p:txBody>
          </p:sp>
        </p:grpSp>
        <p:grpSp>
          <p:nvGrpSpPr>
            <p:cNvPr id="733" name="topping.py"/>
            <p:cNvGrpSpPr/>
            <p:nvPr/>
          </p:nvGrpSpPr>
          <p:grpSpPr>
            <a:xfrm>
              <a:off x="4195965" y="5366781"/>
              <a:ext cx="2987672" cy="1621719"/>
              <a:chOff x="0" y="0"/>
              <a:chExt cx="2987671" cy="1621717"/>
            </a:xfrm>
          </p:grpSpPr>
          <p:sp>
            <p:nvSpPr>
              <p:cNvPr id="731" name="Rounded Rectangle"/>
              <p:cNvSpPr/>
              <p:nvPr/>
            </p:nvSpPr>
            <p:spPr>
              <a:xfrm>
                <a:off x="0" y="0"/>
                <a:ext cx="2987672" cy="1621718"/>
              </a:xfrm>
              <a:prstGeom prst="roundRect">
                <a:avLst>
                  <a:gd name="adj" fmla="val 22652"/>
                </a:avLst>
              </a:prstGeom>
              <a:solidFill>
                <a:srgbClr val="FFFFFF"/>
              </a:solidFill>
              <a:ln w="63500" cap="flat">
                <a:solidFill>
                  <a:srgbClr val="000000"/>
                </a:solidFill>
                <a:prstDash val="solid"/>
                <a:miter lim="400000"/>
              </a:ln>
              <a:effectLst/>
            </p:spPr>
            <p:txBody>
              <a:bodyPr wrap="square" lIns="50800" tIns="50800" rIns="50800" bIns="50800" numCol="1" anchor="ctr">
                <a:noAutofit/>
              </a:bodyPr>
              <a:lstStyle/>
              <a:p>
                <a:pPr defTabSz="457200">
                  <a:lnSpc>
                    <a:spcPct val="117999"/>
                  </a:lnSpc>
                  <a:spcBef>
                    <a:spcPts val="0"/>
                  </a:spcBef>
                  <a:tabLst/>
                  <a:defRPr spc="0" sz="2900">
                    <a:solidFill>
                      <a:srgbClr val="000000"/>
                    </a:solidFill>
                    <a:latin typeface="Monaco"/>
                    <a:ea typeface="Monaco"/>
                    <a:cs typeface="Monaco"/>
                    <a:sym typeface="Monaco"/>
                  </a:defRPr>
                </a:pPr>
              </a:p>
            </p:txBody>
          </p:sp>
          <p:sp>
            <p:nvSpPr>
              <p:cNvPr id="732" name="topping.py"/>
              <p:cNvSpPr txBox="1"/>
              <p:nvPr/>
            </p:nvSpPr>
            <p:spPr>
              <a:xfrm>
                <a:off x="139343" y="534134"/>
                <a:ext cx="2708985" cy="5534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defTabSz="457200">
                  <a:lnSpc>
                    <a:spcPct val="117999"/>
                  </a:lnSpc>
                  <a:spcBef>
                    <a:spcPts val="0"/>
                  </a:spcBef>
                  <a:tabLst/>
                  <a:defRPr spc="0" sz="2900">
                    <a:solidFill>
                      <a:srgbClr val="000000"/>
                    </a:solidFill>
                    <a:latin typeface="Monaco"/>
                    <a:ea typeface="Monaco"/>
                    <a:cs typeface="Monaco"/>
                    <a:sym typeface="Monaco"/>
                  </a:defRPr>
                </a:lvl1pPr>
              </a:lstStyle>
              <a:p>
                <a:pPr/>
                <a:r>
                  <a:t>topping.py</a:t>
                </a:r>
              </a:p>
            </p:txBody>
          </p:sp>
        </p:grpSp>
        <p:grpSp>
          <p:nvGrpSpPr>
            <p:cNvPr id="736" name=".git"/>
            <p:cNvGrpSpPr/>
            <p:nvPr/>
          </p:nvGrpSpPr>
          <p:grpSpPr>
            <a:xfrm>
              <a:off x="5197877" y="868134"/>
              <a:ext cx="1771461" cy="1322533"/>
              <a:chOff x="0" y="0"/>
              <a:chExt cx="1771460" cy="1322532"/>
            </a:xfrm>
          </p:grpSpPr>
          <p:sp>
            <p:nvSpPr>
              <p:cNvPr id="734" name="Rounded Rectangle"/>
              <p:cNvSpPr/>
              <p:nvPr/>
            </p:nvSpPr>
            <p:spPr>
              <a:xfrm>
                <a:off x="0" y="0"/>
                <a:ext cx="1771461" cy="1322533"/>
              </a:xfrm>
              <a:prstGeom prst="roundRect">
                <a:avLst>
                  <a:gd name="adj" fmla="val 14404"/>
                </a:avLst>
              </a:prstGeom>
              <a:solidFill>
                <a:srgbClr val="FFFFFF"/>
              </a:solidFill>
              <a:ln w="63500" cap="flat">
                <a:solidFill>
                  <a:srgbClr val="000000"/>
                </a:solidFill>
                <a:prstDash val="solid"/>
                <a:miter lim="400000"/>
              </a:ln>
              <a:effectLst/>
            </p:spPr>
            <p:txBody>
              <a:bodyPr wrap="square" lIns="50800" tIns="50800" rIns="50800" bIns="50800" numCol="1" anchor="ctr">
                <a:noAutofit/>
              </a:bodyPr>
              <a:lstStyle/>
              <a:p>
                <a:pPr defTabSz="457200">
                  <a:lnSpc>
                    <a:spcPct val="117999"/>
                  </a:lnSpc>
                  <a:spcBef>
                    <a:spcPts val="0"/>
                  </a:spcBef>
                  <a:tabLst/>
                  <a:defRPr spc="0" sz="2900">
                    <a:solidFill>
                      <a:srgbClr val="000000"/>
                    </a:solidFill>
                    <a:latin typeface="Monaco"/>
                    <a:ea typeface="Monaco"/>
                    <a:cs typeface="Monaco"/>
                    <a:sym typeface="Monaco"/>
                  </a:defRPr>
                </a:pPr>
              </a:p>
            </p:txBody>
          </p:sp>
          <p:sp>
            <p:nvSpPr>
              <p:cNvPr id="735" name=".git"/>
              <p:cNvSpPr txBox="1"/>
              <p:nvPr/>
            </p:nvSpPr>
            <p:spPr>
              <a:xfrm>
                <a:off x="87544" y="102577"/>
                <a:ext cx="1596372" cy="111737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defTabSz="457200">
                  <a:lnSpc>
                    <a:spcPct val="117999"/>
                  </a:lnSpc>
                  <a:spcBef>
                    <a:spcPts val="0"/>
                  </a:spcBef>
                  <a:tabLst/>
                  <a:defRPr spc="0" sz="2900">
                    <a:solidFill>
                      <a:srgbClr val="000000"/>
                    </a:solidFill>
                    <a:latin typeface="Monaco"/>
                    <a:ea typeface="Monaco"/>
                    <a:cs typeface="Monaco"/>
                    <a:sym typeface="Monaco"/>
                  </a:defRPr>
                </a:lvl1pPr>
              </a:lstStyle>
              <a:p>
                <a:pPr/>
                <a:r>
                  <a:t>.git</a:t>
                </a:r>
              </a:p>
            </p:txBody>
          </p:sp>
        </p:grpSp>
        <p:grpSp>
          <p:nvGrpSpPr>
            <p:cNvPr id="739" name="Rectangle"/>
            <p:cNvGrpSpPr/>
            <p:nvPr/>
          </p:nvGrpSpPr>
          <p:grpSpPr>
            <a:xfrm>
              <a:off x="5150644" y="1443385"/>
              <a:ext cx="2596756" cy="2128001"/>
              <a:chOff x="0" y="0"/>
              <a:chExt cx="2596755" cy="2128000"/>
            </a:xfrm>
          </p:grpSpPr>
          <p:sp>
            <p:nvSpPr>
              <p:cNvPr id="737" name="Rectangle"/>
              <p:cNvSpPr/>
              <p:nvPr/>
            </p:nvSpPr>
            <p:spPr>
              <a:xfrm>
                <a:off x="38100" y="38099"/>
                <a:ext cx="2520556" cy="2051801"/>
              </a:xfrm>
              <a:prstGeom prst="rect">
                <a:avLst/>
              </a:prstGeom>
              <a:solidFill>
                <a:srgbClr val="FFFFFF"/>
              </a:solidFill>
              <a:ln w="12700" cap="flat">
                <a:noFill/>
                <a:miter lim="400000"/>
              </a:ln>
              <a:effectLst/>
            </p:spPr>
            <p:txBody>
              <a:bodyPr wrap="square" lIns="50800" tIns="50800" rIns="50800" bIns="50800" numCol="1" anchor="ctr">
                <a:noAutofit/>
              </a:bodyPr>
              <a:lstStyle/>
              <a:p>
                <a:pPr>
                  <a:spcBef>
                    <a:spcPts val="0"/>
                  </a:spcBef>
                  <a:tabLst/>
                  <a:defRPr b="1" cap="all" spc="156">
                    <a:solidFill>
                      <a:srgbClr val="FFFFFF"/>
                    </a:solidFill>
                    <a:latin typeface="Founders Grotesk Condensed"/>
                    <a:ea typeface="Founders Grotesk Condensed"/>
                    <a:cs typeface="Founders Grotesk Condensed"/>
                    <a:sym typeface="Founders Grotesk Condensed"/>
                  </a:defRPr>
                </a:pPr>
              </a:p>
            </p:txBody>
          </p:sp>
          <p:pic>
            <p:nvPicPr>
              <p:cNvPr id="738" name="Rectangle Rectangle" descr="Rectangle Rectangle"/>
              <p:cNvPicPr>
                <a:picLocks noChangeAspect="1"/>
              </p:cNvPicPr>
              <p:nvPr/>
            </p:nvPicPr>
            <p:blipFill>
              <a:blip r:embed="rId4">
                <a:extLst/>
              </a:blip>
              <a:stretch>
                <a:fillRect/>
              </a:stretch>
            </p:blipFill>
            <p:spPr>
              <a:xfrm>
                <a:off x="0" y="-1"/>
                <a:ext cx="2596756" cy="2128001"/>
              </a:xfrm>
              <a:prstGeom prst="rect">
                <a:avLst/>
              </a:prstGeom>
              <a:ln w="12700" cap="flat">
                <a:noFill/>
                <a:miter lim="400000"/>
              </a:ln>
              <a:effectLst/>
            </p:spPr>
          </p:pic>
        </p:grpSp>
      </p:grpSp>
      <p:grpSp>
        <p:nvGrpSpPr>
          <p:cNvPr id="762" name="Group"/>
          <p:cNvGrpSpPr/>
          <p:nvPr/>
        </p:nvGrpSpPr>
        <p:grpSpPr>
          <a:xfrm>
            <a:off x="15810256" y="3095141"/>
            <a:ext cx="7923586" cy="8100877"/>
            <a:chOff x="0" y="0"/>
            <a:chExt cx="7923584" cy="8100877"/>
          </a:xfrm>
        </p:grpSpPr>
        <p:grpSp>
          <p:nvGrpSpPr>
            <p:cNvPr id="743" name="mkPie"/>
            <p:cNvGrpSpPr/>
            <p:nvPr/>
          </p:nvGrpSpPr>
          <p:grpSpPr>
            <a:xfrm>
              <a:off x="47232" y="-1"/>
              <a:ext cx="1771461" cy="1322533"/>
              <a:chOff x="0" y="0"/>
              <a:chExt cx="1771460" cy="1322531"/>
            </a:xfrm>
          </p:grpSpPr>
          <p:sp>
            <p:nvSpPr>
              <p:cNvPr id="741" name="Rounded Rectangle"/>
              <p:cNvSpPr/>
              <p:nvPr/>
            </p:nvSpPr>
            <p:spPr>
              <a:xfrm>
                <a:off x="0" y="0"/>
                <a:ext cx="1771461" cy="1322532"/>
              </a:xfrm>
              <a:prstGeom prst="roundRect">
                <a:avLst>
                  <a:gd name="adj" fmla="val 14404"/>
                </a:avLst>
              </a:prstGeom>
              <a:solidFill>
                <a:srgbClr val="FFFFFF"/>
              </a:solidFill>
              <a:ln w="63500" cap="flat">
                <a:solidFill>
                  <a:srgbClr val="000000"/>
                </a:solidFill>
                <a:prstDash val="solid"/>
                <a:miter lim="400000"/>
              </a:ln>
              <a:effectLst/>
            </p:spPr>
            <p:txBody>
              <a:bodyPr wrap="square" lIns="50800" tIns="50800" rIns="50800" bIns="50800" numCol="1" anchor="ctr">
                <a:noAutofit/>
              </a:bodyPr>
              <a:lstStyle/>
              <a:p>
                <a:pPr defTabSz="457200">
                  <a:lnSpc>
                    <a:spcPct val="117999"/>
                  </a:lnSpc>
                  <a:spcBef>
                    <a:spcPts val="0"/>
                  </a:spcBef>
                  <a:tabLst/>
                  <a:defRPr spc="0" sz="2900">
                    <a:solidFill>
                      <a:srgbClr val="000000"/>
                    </a:solidFill>
                    <a:latin typeface="Monaco"/>
                    <a:ea typeface="Monaco"/>
                    <a:cs typeface="Monaco"/>
                    <a:sym typeface="Monaco"/>
                  </a:defRPr>
                </a:pPr>
              </a:p>
            </p:txBody>
          </p:sp>
          <p:sp>
            <p:nvSpPr>
              <p:cNvPr id="742" name="mkPie"/>
              <p:cNvSpPr txBox="1"/>
              <p:nvPr/>
            </p:nvSpPr>
            <p:spPr>
              <a:xfrm>
                <a:off x="87544" y="102577"/>
                <a:ext cx="1596372" cy="111737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defTabSz="457200">
                  <a:lnSpc>
                    <a:spcPct val="117999"/>
                  </a:lnSpc>
                  <a:spcBef>
                    <a:spcPts val="0"/>
                  </a:spcBef>
                  <a:tabLst/>
                  <a:defRPr spc="0" sz="2900">
                    <a:solidFill>
                      <a:srgbClr val="000000"/>
                    </a:solidFill>
                    <a:latin typeface="Monaco"/>
                    <a:ea typeface="Monaco"/>
                    <a:cs typeface="Monaco"/>
                    <a:sym typeface="Monaco"/>
                  </a:defRPr>
                </a:lvl1pPr>
              </a:lstStyle>
              <a:p>
                <a:pPr/>
                <a:r>
                  <a:t>mkPie</a:t>
                </a:r>
              </a:p>
            </p:txBody>
          </p:sp>
        </p:grpSp>
        <p:grpSp>
          <p:nvGrpSpPr>
            <p:cNvPr id="746" name="Rectangle"/>
            <p:cNvGrpSpPr/>
            <p:nvPr/>
          </p:nvGrpSpPr>
          <p:grpSpPr>
            <a:xfrm>
              <a:off x="0" y="575250"/>
              <a:ext cx="7923585" cy="7525628"/>
              <a:chOff x="0" y="0"/>
              <a:chExt cx="7923584" cy="7525626"/>
            </a:xfrm>
          </p:grpSpPr>
          <p:sp>
            <p:nvSpPr>
              <p:cNvPr id="744" name="Rectangle"/>
              <p:cNvSpPr/>
              <p:nvPr/>
            </p:nvSpPr>
            <p:spPr>
              <a:xfrm>
                <a:off x="38100" y="38099"/>
                <a:ext cx="7847385" cy="7449427"/>
              </a:xfrm>
              <a:prstGeom prst="rect">
                <a:avLst/>
              </a:prstGeom>
              <a:solidFill>
                <a:srgbClr val="FFFFFF"/>
              </a:solidFill>
              <a:ln w="12700" cap="flat">
                <a:noFill/>
                <a:miter lim="400000"/>
              </a:ln>
              <a:effectLst/>
            </p:spPr>
            <p:txBody>
              <a:bodyPr wrap="square" lIns="50800" tIns="50800" rIns="50800" bIns="50800" numCol="1" anchor="ctr">
                <a:noAutofit/>
              </a:bodyPr>
              <a:lstStyle/>
              <a:p>
                <a:pPr>
                  <a:spcBef>
                    <a:spcPts val="0"/>
                  </a:spcBef>
                  <a:tabLst/>
                  <a:defRPr b="1" cap="all" spc="156">
                    <a:solidFill>
                      <a:srgbClr val="FFFFFF"/>
                    </a:solidFill>
                    <a:latin typeface="Founders Grotesk Condensed"/>
                    <a:ea typeface="Founders Grotesk Condensed"/>
                    <a:cs typeface="Founders Grotesk Condensed"/>
                    <a:sym typeface="Founders Grotesk Condensed"/>
                  </a:defRPr>
                </a:pPr>
              </a:p>
            </p:txBody>
          </p:sp>
          <p:pic>
            <p:nvPicPr>
              <p:cNvPr id="745" name="Rectangle Rectangle" descr="Rectangle Rectangle"/>
              <p:cNvPicPr>
                <a:picLocks noChangeAspect="1"/>
              </p:cNvPicPr>
              <p:nvPr/>
            </p:nvPicPr>
            <p:blipFill>
              <a:blip r:embed="rId3">
                <a:extLst/>
              </a:blip>
              <a:stretch>
                <a:fillRect/>
              </a:stretch>
            </p:blipFill>
            <p:spPr>
              <a:xfrm>
                <a:off x="0" y="-1"/>
                <a:ext cx="7923585" cy="7525627"/>
              </a:xfrm>
              <a:prstGeom prst="rect">
                <a:avLst/>
              </a:prstGeom>
              <a:ln w="12700" cap="flat">
                <a:noFill/>
                <a:miter lim="400000"/>
              </a:ln>
              <a:effectLst/>
            </p:spPr>
          </p:pic>
        </p:grpSp>
        <p:grpSp>
          <p:nvGrpSpPr>
            <p:cNvPr id="749" name="pie.py"/>
            <p:cNvGrpSpPr/>
            <p:nvPr/>
          </p:nvGrpSpPr>
          <p:grpSpPr>
            <a:xfrm>
              <a:off x="1902118" y="1905377"/>
              <a:ext cx="2987671" cy="1621718"/>
              <a:chOff x="0" y="0"/>
              <a:chExt cx="2987670" cy="1621716"/>
            </a:xfrm>
          </p:grpSpPr>
          <p:sp>
            <p:nvSpPr>
              <p:cNvPr id="747" name="Rounded Rectangle"/>
              <p:cNvSpPr/>
              <p:nvPr/>
            </p:nvSpPr>
            <p:spPr>
              <a:xfrm>
                <a:off x="0" y="0"/>
                <a:ext cx="2987671" cy="1621717"/>
              </a:xfrm>
              <a:prstGeom prst="roundRect">
                <a:avLst>
                  <a:gd name="adj" fmla="val 22652"/>
                </a:avLst>
              </a:prstGeom>
              <a:solidFill>
                <a:srgbClr val="FFFFFF"/>
              </a:solidFill>
              <a:ln w="63500" cap="flat">
                <a:solidFill>
                  <a:srgbClr val="000000"/>
                </a:solidFill>
                <a:prstDash val="solid"/>
                <a:miter lim="400000"/>
              </a:ln>
              <a:effectLst/>
            </p:spPr>
            <p:txBody>
              <a:bodyPr wrap="square" lIns="50800" tIns="50800" rIns="50800" bIns="50800" numCol="1" anchor="ctr">
                <a:noAutofit/>
              </a:bodyPr>
              <a:lstStyle/>
              <a:p>
                <a:pPr defTabSz="457200">
                  <a:lnSpc>
                    <a:spcPct val="117999"/>
                  </a:lnSpc>
                  <a:spcBef>
                    <a:spcPts val="0"/>
                  </a:spcBef>
                  <a:tabLst/>
                  <a:defRPr spc="0" sz="2900">
                    <a:solidFill>
                      <a:srgbClr val="000000"/>
                    </a:solidFill>
                    <a:latin typeface="Monaco"/>
                    <a:ea typeface="Monaco"/>
                    <a:cs typeface="Monaco"/>
                    <a:sym typeface="Monaco"/>
                  </a:defRPr>
                </a:pPr>
              </a:p>
            </p:txBody>
          </p:sp>
          <p:sp>
            <p:nvSpPr>
              <p:cNvPr id="748" name="pie.py"/>
              <p:cNvSpPr txBox="1"/>
              <p:nvPr/>
            </p:nvSpPr>
            <p:spPr>
              <a:xfrm>
                <a:off x="139342" y="534133"/>
                <a:ext cx="2708986" cy="55345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defTabSz="457200">
                  <a:lnSpc>
                    <a:spcPct val="117999"/>
                  </a:lnSpc>
                  <a:spcBef>
                    <a:spcPts val="0"/>
                  </a:spcBef>
                  <a:tabLst/>
                  <a:defRPr spc="0" sz="2900">
                    <a:solidFill>
                      <a:srgbClr val="000000"/>
                    </a:solidFill>
                    <a:latin typeface="Monaco"/>
                    <a:ea typeface="Monaco"/>
                    <a:cs typeface="Monaco"/>
                    <a:sym typeface="Monaco"/>
                  </a:defRPr>
                </a:lvl1pPr>
              </a:lstStyle>
              <a:p>
                <a:pPr/>
                <a:r>
                  <a:t>pie.py</a:t>
                </a:r>
              </a:p>
            </p:txBody>
          </p:sp>
        </p:grpSp>
        <p:grpSp>
          <p:nvGrpSpPr>
            <p:cNvPr id="752" name="crust.py"/>
            <p:cNvGrpSpPr/>
            <p:nvPr/>
          </p:nvGrpSpPr>
          <p:grpSpPr>
            <a:xfrm>
              <a:off x="544163" y="5366781"/>
              <a:ext cx="2987672" cy="1621719"/>
              <a:chOff x="0" y="0"/>
              <a:chExt cx="2987671" cy="1621717"/>
            </a:xfrm>
          </p:grpSpPr>
          <p:sp>
            <p:nvSpPr>
              <p:cNvPr id="750" name="Rounded Rectangle"/>
              <p:cNvSpPr/>
              <p:nvPr/>
            </p:nvSpPr>
            <p:spPr>
              <a:xfrm>
                <a:off x="0" y="0"/>
                <a:ext cx="2987672" cy="1621718"/>
              </a:xfrm>
              <a:prstGeom prst="roundRect">
                <a:avLst>
                  <a:gd name="adj" fmla="val 22652"/>
                </a:avLst>
              </a:prstGeom>
              <a:solidFill>
                <a:srgbClr val="FFFFFF"/>
              </a:solidFill>
              <a:ln w="63500" cap="flat">
                <a:solidFill>
                  <a:srgbClr val="000000"/>
                </a:solidFill>
                <a:prstDash val="solid"/>
                <a:miter lim="400000"/>
              </a:ln>
              <a:effectLst/>
            </p:spPr>
            <p:txBody>
              <a:bodyPr wrap="square" lIns="50800" tIns="50800" rIns="50800" bIns="50800" numCol="1" anchor="ctr">
                <a:noAutofit/>
              </a:bodyPr>
              <a:lstStyle/>
              <a:p>
                <a:pPr defTabSz="457200">
                  <a:lnSpc>
                    <a:spcPct val="117999"/>
                  </a:lnSpc>
                  <a:spcBef>
                    <a:spcPts val="0"/>
                  </a:spcBef>
                  <a:tabLst/>
                  <a:defRPr spc="0" sz="2900">
                    <a:solidFill>
                      <a:srgbClr val="000000"/>
                    </a:solidFill>
                    <a:latin typeface="Monaco"/>
                    <a:ea typeface="Monaco"/>
                    <a:cs typeface="Monaco"/>
                    <a:sym typeface="Monaco"/>
                  </a:defRPr>
                </a:pPr>
              </a:p>
            </p:txBody>
          </p:sp>
          <p:sp>
            <p:nvSpPr>
              <p:cNvPr id="751" name="crust.py"/>
              <p:cNvSpPr txBox="1"/>
              <p:nvPr/>
            </p:nvSpPr>
            <p:spPr>
              <a:xfrm>
                <a:off x="139343" y="534134"/>
                <a:ext cx="2708985" cy="5534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defTabSz="457200">
                  <a:lnSpc>
                    <a:spcPct val="117999"/>
                  </a:lnSpc>
                  <a:spcBef>
                    <a:spcPts val="0"/>
                  </a:spcBef>
                  <a:tabLst/>
                  <a:defRPr spc="0" sz="2900">
                    <a:solidFill>
                      <a:srgbClr val="000000"/>
                    </a:solidFill>
                    <a:latin typeface="Monaco"/>
                    <a:ea typeface="Monaco"/>
                    <a:cs typeface="Monaco"/>
                    <a:sym typeface="Monaco"/>
                  </a:defRPr>
                </a:lvl1pPr>
              </a:lstStyle>
              <a:p>
                <a:pPr/>
                <a:r>
                  <a:t>crust.py</a:t>
                </a:r>
              </a:p>
            </p:txBody>
          </p:sp>
        </p:grpSp>
        <p:grpSp>
          <p:nvGrpSpPr>
            <p:cNvPr id="755" name="topping.py"/>
            <p:cNvGrpSpPr/>
            <p:nvPr/>
          </p:nvGrpSpPr>
          <p:grpSpPr>
            <a:xfrm>
              <a:off x="4195967" y="5366781"/>
              <a:ext cx="2987672" cy="1621719"/>
              <a:chOff x="0" y="0"/>
              <a:chExt cx="2987671" cy="1621717"/>
            </a:xfrm>
          </p:grpSpPr>
          <p:sp>
            <p:nvSpPr>
              <p:cNvPr id="753" name="Rounded Rectangle"/>
              <p:cNvSpPr/>
              <p:nvPr/>
            </p:nvSpPr>
            <p:spPr>
              <a:xfrm>
                <a:off x="0" y="0"/>
                <a:ext cx="2987672" cy="1621718"/>
              </a:xfrm>
              <a:prstGeom prst="roundRect">
                <a:avLst>
                  <a:gd name="adj" fmla="val 22652"/>
                </a:avLst>
              </a:prstGeom>
              <a:solidFill>
                <a:srgbClr val="FFFFFF"/>
              </a:solidFill>
              <a:ln w="63500" cap="flat">
                <a:solidFill>
                  <a:srgbClr val="000000"/>
                </a:solidFill>
                <a:prstDash val="solid"/>
                <a:miter lim="400000"/>
              </a:ln>
              <a:effectLst/>
            </p:spPr>
            <p:txBody>
              <a:bodyPr wrap="square" lIns="50800" tIns="50800" rIns="50800" bIns="50800" numCol="1" anchor="ctr">
                <a:noAutofit/>
              </a:bodyPr>
              <a:lstStyle/>
              <a:p>
                <a:pPr defTabSz="457200">
                  <a:lnSpc>
                    <a:spcPct val="117999"/>
                  </a:lnSpc>
                  <a:spcBef>
                    <a:spcPts val="0"/>
                  </a:spcBef>
                  <a:tabLst/>
                  <a:defRPr spc="0" sz="2900">
                    <a:solidFill>
                      <a:srgbClr val="000000"/>
                    </a:solidFill>
                    <a:latin typeface="Monaco"/>
                    <a:ea typeface="Monaco"/>
                    <a:cs typeface="Monaco"/>
                    <a:sym typeface="Monaco"/>
                  </a:defRPr>
                </a:pPr>
              </a:p>
            </p:txBody>
          </p:sp>
          <p:sp>
            <p:nvSpPr>
              <p:cNvPr id="754" name="topping.py"/>
              <p:cNvSpPr txBox="1"/>
              <p:nvPr/>
            </p:nvSpPr>
            <p:spPr>
              <a:xfrm>
                <a:off x="139343" y="534134"/>
                <a:ext cx="2708985" cy="5534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defTabSz="457200">
                  <a:lnSpc>
                    <a:spcPct val="117999"/>
                  </a:lnSpc>
                  <a:spcBef>
                    <a:spcPts val="0"/>
                  </a:spcBef>
                  <a:tabLst/>
                  <a:defRPr spc="0" sz="2900">
                    <a:solidFill>
                      <a:srgbClr val="000000"/>
                    </a:solidFill>
                    <a:latin typeface="Monaco"/>
                    <a:ea typeface="Monaco"/>
                    <a:cs typeface="Monaco"/>
                    <a:sym typeface="Monaco"/>
                  </a:defRPr>
                </a:lvl1pPr>
              </a:lstStyle>
              <a:p>
                <a:pPr/>
                <a:r>
                  <a:t>topping.py</a:t>
                </a:r>
              </a:p>
            </p:txBody>
          </p:sp>
        </p:grpSp>
        <p:grpSp>
          <p:nvGrpSpPr>
            <p:cNvPr id="758" name=".git"/>
            <p:cNvGrpSpPr/>
            <p:nvPr/>
          </p:nvGrpSpPr>
          <p:grpSpPr>
            <a:xfrm>
              <a:off x="5197878" y="868134"/>
              <a:ext cx="1771460" cy="1322533"/>
              <a:chOff x="0" y="0"/>
              <a:chExt cx="1771459" cy="1322532"/>
            </a:xfrm>
          </p:grpSpPr>
          <p:sp>
            <p:nvSpPr>
              <p:cNvPr id="756" name="Rounded Rectangle"/>
              <p:cNvSpPr/>
              <p:nvPr/>
            </p:nvSpPr>
            <p:spPr>
              <a:xfrm>
                <a:off x="0" y="0"/>
                <a:ext cx="1771460" cy="1322533"/>
              </a:xfrm>
              <a:prstGeom prst="roundRect">
                <a:avLst>
                  <a:gd name="adj" fmla="val 14404"/>
                </a:avLst>
              </a:prstGeom>
              <a:solidFill>
                <a:srgbClr val="FFFFFF"/>
              </a:solidFill>
              <a:ln w="63500" cap="flat">
                <a:solidFill>
                  <a:srgbClr val="000000"/>
                </a:solidFill>
                <a:prstDash val="solid"/>
                <a:miter lim="400000"/>
              </a:ln>
              <a:effectLst/>
            </p:spPr>
            <p:txBody>
              <a:bodyPr wrap="square" lIns="50800" tIns="50800" rIns="50800" bIns="50800" numCol="1" anchor="ctr">
                <a:noAutofit/>
              </a:bodyPr>
              <a:lstStyle/>
              <a:p>
                <a:pPr defTabSz="457200">
                  <a:lnSpc>
                    <a:spcPct val="117999"/>
                  </a:lnSpc>
                  <a:spcBef>
                    <a:spcPts val="0"/>
                  </a:spcBef>
                  <a:tabLst/>
                  <a:defRPr spc="0" sz="2900">
                    <a:solidFill>
                      <a:srgbClr val="000000"/>
                    </a:solidFill>
                    <a:latin typeface="Monaco"/>
                    <a:ea typeface="Monaco"/>
                    <a:cs typeface="Monaco"/>
                    <a:sym typeface="Monaco"/>
                  </a:defRPr>
                </a:pPr>
              </a:p>
            </p:txBody>
          </p:sp>
          <p:sp>
            <p:nvSpPr>
              <p:cNvPr id="757" name=".git"/>
              <p:cNvSpPr txBox="1"/>
              <p:nvPr/>
            </p:nvSpPr>
            <p:spPr>
              <a:xfrm>
                <a:off x="87544" y="102577"/>
                <a:ext cx="1596371" cy="111737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defTabSz="457200">
                  <a:lnSpc>
                    <a:spcPct val="117999"/>
                  </a:lnSpc>
                  <a:spcBef>
                    <a:spcPts val="0"/>
                  </a:spcBef>
                  <a:tabLst/>
                  <a:defRPr spc="0" sz="2900">
                    <a:solidFill>
                      <a:srgbClr val="000000"/>
                    </a:solidFill>
                    <a:latin typeface="Monaco"/>
                    <a:ea typeface="Monaco"/>
                    <a:cs typeface="Monaco"/>
                    <a:sym typeface="Monaco"/>
                  </a:defRPr>
                </a:lvl1pPr>
              </a:lstStyle>
              <a:p>
                <a:pPr/>
                <a:r>
                  <a:t>.git</a:t>
                </a:r>
              </a:p>
            </p:txBody>
          </p:sp>
        </p:grpSp>
        <p:grpSp>
          <p:nvGrpSpPr>
            <p:cNvPr id="761" name="Rectangle"/>
            <p:cNvGrpSpPr/>
            <p:nvPr/>
          </p:nvGrpSpPr>
          <p:grpSpPr>
            <a:xfrm>
              <a:off x="5150645" y="1443385"/>
              <a:ext cx="2596755" cy="2128001"/>
              <a:chOff x="0" y="0"/>
              <a:chExt cx="2596754" cy="2128000"/>
            </a:xfrm>
          </p:grpSpPr>
          <p:sp>
            <p:nvSpPr>
              <p:cNvPr id="759" name="Rectangle"/>
              <p:cNvSpPr/>
              <p:nvPr/>
            </p:nvSpPr>
            <p:spPr>
              <a:xfrm>
                <a:off x="38099" y="38099"/>
                <a:ext cx="2520556" cy="2051801"/>
              </a:xfrm>
              <a:prstGeom prst="rect">
                <a:avLst/>
              </a:prstGeom>
              <a:solidFill>
                <a:srgbClr val="FFFFFF"/>
              </a:solidFill>
              <a:ln w="12700" cap="flat">
                <a:noFill/>
                <a:miter lim="400000"/>
              </a:ln>
              <a:effectLst/>
            </p:spPr>
            <p:txBody>
              <a:bodyPr wrap="square" lIns="50800" tIns="50800" rIns="50800" bIns="50800" numCol="1" anchor="ctr">
                <a:noAutofit/>
              </a:bodyPr>
              <a:lstStyle/>
              <a:p>
                <a:pPr>
                  <a:spcBef>
                    <a:spcPts val="0"/>
                  </a:spcBef>
                  <a:tabLst/>
                  <a:defRPr b="1" cap="all" spc="156">
                    <a:solidFill>
                      <a:srgbClr val="FFFFFF"/>
                    </a:solidFill>
                    <a:latin typeface="Founders Grotesk Condensed"/>
                    <a:ea typeface="Founders Grotesk Condensed"/>
                    <a:cs typeface="Founders Grotesk Condensed"/>
                    <a:sym typeface="Founders Grotesk Condensed"/>
                  </a:defRPr>
                </a:pPr>
              </a:p>
            </p:txBody>
          </p:sp>
          <p:pic>
            <p:nvPicPr>
              <p:cNvPr id="760" name="Rectangle Rectangle" descr="Rectangle Rectangle"/>
              <p:cNvPicPr>
                <a:picLocks noChangeAspect="1"/>
              </p:cNvPicPr>
              <p:nvPr/>
            </p:nvPicPr>
            <p:blipFill>
              <a:blip r:embed="rId4">
                <a:extLst/>
              </a:blip>
              <a:stretch>
                <a:fillRect/>
              </a:stretch>
            </p:blipFill>
            <p:spPr>
              <a:xfrm>
                <a:off x="0" y="-1"/>
                <a:ext cx="2596755" cy="2128001"/>
              </a:xfrm>
              <a:prstGeom prst="rect">
                <a:avLst/>
              </a:prstGeom>
              <a:ln w="12700" cap="flat">
                <a:noFill/>
                <a:miter lim="400000"/>
              </a:ln>
              <a:effectLst/>
            </p:spPr>
          </p:pic>
        </p:grpSp>
      </p:grpSp>
      <p:grpSp>
        <p:nvGrpSpPr>
          <p:cNvPr id="765" name="Image Gallery"/>
          <p:cNvGrpSpPr/>
          <p:nvPr/>
        </p:nvGrpSpPr>
        <p:grpSpPr>
          <a:xfrm>
            <a:off x="10621103" y="3392187"/>
            <a:ext cx="2794003" cy="3121810"/>
            <a:chOff x="0" y="0"/>
            <a:chExt cx="2794002" cy="3121808"/>
          </a:xfrm>
        </p:grpSpPr>
        <p:pic>
          <p:nvPicPr>
            <p:cNvPr id="763" name="Image" descr="Image"/>
            <p:cNvPicPr>
              <a:picLocks noChangeAspect="1"/>
            </p:cNvPicPr>
            <p:nvPr/>
          </p:nvPicPr>
          <p:blipFill>
            <a:blip r:embed="rId5">
              <a:extLst/>
            </a:blip>
            <a:srcRect l="18117" t="0" r="18117" b="0"/>
            <a:stretch>
              <a:fillRect/>
            </a:stretch>
          </p:blipFill>
          <p:spPr>
            <a:xfrm>
              <a:off x="0" y="-1"/>
              <a:ext cx="2794002" cy="2464713"/>
            </a:xfrm>
            <a:prstGeom prst="rect">
              <a:avLst/>
            </a:prstGeom>
            <a:ln w="12700" cap="flat">
              <a:noFill/>
              <a:miter lim="400000"/>
            </a:ln>
            <a:effectLst/>
          </p:spPr>
        </p:pic>
        <p:sp>
          <p:nvSpPr>
            <p:cNvPr id="764" name="PatPeteProject"/>
            <p:cNvSpPr txBox="1"/>
            <p:nvPr/>
          </p:nvSpPr>
          <p:spPr>
            <a:xfrm>
              <a:off x="-1" y="2540910"/>
              <a:ext cx="2794002" cy="58089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6200" tIns="76200" rIns="76200" bIns="76200" numCol="1" anchor="t">
              <a:spAutoFit/>
            </a:bodyPr>
            <a:lstStyle>
              <a:lvl1pPr>
                <a:defRPr>
                  <a:solidFill>
                    <a:schemeClr val="accent1"/>
                  </a:solidFill>
                  <a:latin typeface="Founders Grotesk Text"/>
                  <a:ea typeface="Founders Grotesk Text"/>
                  <a:cs typeface="Founders Grotesk Text"/>
                  <a:sym typeface="Founders Grotesk Text"/>
                </a:defRPr>
              </a:lvl1pPr>
            </a:lstStyle>
            <a:p>
              <a:pPr/>
              <a:r>
                <a:t>PatPeteProject</a:t>
              </a:r>
            </a:p>
          </p:txBody>
        </p:sp>
      </p:grpSp>
      <p:pic>
        <p:nvPicPr>
          <p:cNvPr id="766" name="Rounded Rectangle Rounded rectangle" descr="Rounded Rectangle Rounded rectangle"/>
          <p:cNvPicPr>
            <a:picLocks noChangeAspect="1"/>
          </p:cNvPicPr>
          <p:nvPr/>
        </p:nvPicPr>
        <p:blipFill>
          <a:blip r:embed="rId6">
            <a:extLst/>
          </a:blip>
          <a:stretch>
            <a:fillRect/>
          </a:stretch>
        </p:blipFill>
        <p:spPr>
          <a:xfrm>
            <a:off x="227913" y="2915772"/>
            <a:ext cx="9443459" cy="8806911"/>
          </a:xfrm>
          <a:prstGeom prst="rect">
            <a:avLst/>
          </a:prstGeom>
          <a:ln w="12700">
            <a:miter lim="400000"/>
          </a:ln>
        </p:spPr>
      </p:pic>
      <p:pic>
        <p:nvPicPr>
          <p:cNvPr id="767" name="Rounded Rectangle Rounded rectangle" descr="Rounded Rectangle Rounded rectangle"/>
          <p:cNvPicPr>
            <a:picLocks noChangeAspect="1"/>
          </p:cNvPicPr>
          <p:nvPr/>
        </p:nvPicPr>
        <p:blipFill>
          <a:blip r:embed="rId7">
            <a:extLst/>
          </a:blip>
          <a:stretch>
            <a:fillRect/>
          </a:stretch>
        </p:blipFill>
        <p:spPr>
          <a:xfrm>
            <a:off x="14656837" y="2867618"/>
            <a:ext cx="9443458" cy="8903219"/>
          </a:xfrm>
          <a:prstGeom prst="rect">
            <a:avLst/>
          </a:prstGeom>
          <a:ln w="12700">
            <a:miter lim="400000"/>
          </a:ln>
        </p:spPr>
      </p:pic>
      <p:sp>
        <p:nvSpPr>
          <p:cNvPr id="768" name="Pete"/>
          <p:cNvSpPr txBox="1"/>
          <p:nvPr/>
        </p:nvSpPr>
        <p:spPr>
          <a:xfrm>
            <a:off x="17445815" y="2193498"/>
            <a:ext cx="1335381" cy="79464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pc="129" sz="4300">
                <a:solidFill>
                  <a:schemeClr val="accent1"/>
                </a:solidFill>
                <a:latin typeface="Founders Grotesk Text"/>
                <a:ea typeface="Founders Grotesk Text"/>
                <a:cs typeface="Founders Grotesk Text"/>
                <a:sym typeface="Founders Grotesk Text"/>
              </a:defRPr>
            </a:lvl1pPr>
          </a:lstStyle>
          <a:p>
            <a:pPr/>
            <a:r>
              <a:t>Pete</a:t>
            </a:r>
          </a:p>
        </p:txBody>
      </p:sp>
      <p:sp>
        <p:nvSpPr>
          <p:cNvPr id="769" name="Me"/>
          <p:cNvSpPr txBox="1"/>
          <p:nvPr/>
        </p:nvSpPr>
        <p:spPr>
          <a:xfrm>
            <a:off x="1454751" y="2193498"/>
            <a:ext cx="879388" cy="79464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pc="129" sz="4300">
                <a:solidFill>
                  <a:schemeClr val="accent1"/>
                </a:solidFill>
                <a:latin typeface="Founders Grotesk Text"/>
                <a:ea typeface="Founders Grotesk Text"/>
                <a:cs typeface="Founders Grotesk Text"/>
                <a:sym typeface="Founders Grotesk Text"/>
              </a:defRPr>
            </a:lvl1pPr>
          </a:lstStyle>
          <a:p>
            <a:pPr/>
            <a:r>
              <a:t>Me</a:t>
            </a:r>
          </a:p>
        </p:txBody>
      </p:sp>
    </p:spTree>
  </p:cSld>
  <p:clrMapOvr>
    <a:masterClrMapping/>
  </p:clrMapOvr>
  <mc:AlternateContent xmlns:mc="http://schemas.openxmlformats.org/markup-compatibility/2006">
    <mc:Choice xmlns:p14="http://schemas.microsoft.com/office/powerpoint/2010/main" Requires="p14">
      <p:transition spd="slow" advClick="1" p14:dur="1200">
        <p:fade/>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73" name="Author and Date"/>
          <p:cNvSpPr txBox="1"/>
          <p:nvPr>
            <p:ph type="body" sz="quarter" idx="1"/>
          </p:nvPr>
        </p:nvSpPr>
        <p:spPr>
          <a:xfrm>
            <a:off x="571500" y="12269258"/>
            <a:ext cx="23241000" cy="555246"/>
          </a:xfrm>
          <a:prstGeom prst="rect">
            <a:avLst/>
          </a:prstGeom>
        </p:spPr>
        <p:txBody>
          <a:bodyPr/>
          <a:lstStyle/>
          <a:p>
            <a:pPr/>
          </a:p>
        </p:txBody>
      </p:sp>
      <p:sp>
        <p:nvSpPr>
          <p:cNvPr id="774" name="Each has the same files!"/>
          <p:cNvSpPr txBox="1"/>
          <p:nvPr>
            <p:ph type="title"/>
          </p:nvPr>
        </p:nvSpPr>
        <p:spPr>
          <a:xfrm>
            <a:off x="397603" y="652481"/>
            <a:ext cx="23241004" cy="1951021"/>
          </a:xfrm>
          <a:prstGeom prst="rect">
            <a:avLst/>
          </a:prstGeom>
        </p:spPr>
        <p:txBody>
          <a:bodyPr/>
          <a:lstStyle>
            <a:lvl1pPr>
              <a:defRPr spc="-300"/>
            </a:lvl1pPr>
          </a:lstStyle>
          <a:p>
            <a:pPr/>
            <a:r>
              <a:t>Each has the same files!</a:t>
            </a:r>
          </a:p>
        </p:txBody>
      </p:sp>
      <p:grpSp>
        <p:nvGrpSpPr>
          <p:cNvPr id="796" name="Group"/>
          <p:cNvGrpSpPr/>
          <p:nvPr/>
        </p:nvGrpSpPr>
        <p:grpSpPr>
          <a:xfrm>
            <a:off x="650965" y="3098316"/>
            <a:ext cx="7923585" cy="8100877"/>
            <a:chOff x="0" y="0"/>
            <a:chExt cx="7923584" cy="8100877"/>
          </a:xfrm>
        </p:grpSpPr>
        <p:grpSp>
          <p:nvGrpSpPr>
            <p:cNvPr id="777" name="mkPie"/>
            <p:cNvGrpSpPr/>
            <p:nvPr/>
          </p:nvGrpSpPr>
          <p:grpSpPr>
            <a:xfrm>
              <a:off x="47232" y="-1"/>
              <a:ext cx="1771461" cy="1322533"/>
              <a:chOff x="0" y="0"/>
              <a:chExt cx="1771460" cy="1322531"/>
            </a:xfrm>
          </p:grpSpPr>
          <p:sp>
            <p:nvSpPr>
              <p:cNvPr id="775" name="Rounded Rectangle"/>
              <p:cNvSpPr/>
              <p:nvPr/>
            </p:nvSpPr>
            <p:spPr>
              <a:xfrm>
                <a:off x="0" y="0"/>
                <a:ext cx="1771461" cy="1322532"/>
              </a:xfrm>
              <a:prstGeom prst="roundRect">
                <a:avLst>
                  <a:gd name="adj" fmla="val 14404"/>
                </a:avLst>
              </a:prstGeom>
              <a:solidFill>
                <a:srgbClr val="FFFFFF"/>
              </a:solidFill>
              <a:ln w="63500" cap="flat">
                <a:solidFill>
                  <a:srgbClr val="000000"/>
                </a:solidFill>
                <a:prstDash val="solid"/>
                <a:miter lim="400000"/>
              </a:ln>
              <a:effectLst/>
            </p:spPr>
            <p:txBody>
              <a:bodyPr wrap="square" lIns="50800" tIns="50800" rIns="50800" bIns="50800" numCol="1" anchor="ctr">
                <a:noAutofit/>
              </a:bodyPr>
              <a:lstStyle/>
              <a:p>
                <a:pPr defTabSz="457200">
                  <a:lnSpc>
                    <a:spcPct val="117999"/>
                  </a:lnSpc>
                  <a:spcBef>
                    <a:spcPts val="0"/>
                  </a:spcBef>
                  <a:tabLst/>
                  <a:defRPr spc="0" sz="2900">
                    <a:solidFill>
                      <a:srgbClr val="000000"/>
                    </a:solidFill>
                    <a:latin typeface="Monaco"/>
                    <a:ea typeface="Monaco"/>
                    <a:cs typeface="Monaco"/>
                    <a:sym typeface="Monaco"/>
                  </a:defRPr>
                </a:pPr>
              </a:p>
            </p:txBody>
          </p:sp>
          <p:sp>
            <p:nvSpPr>
              <p:cNvPr id="776" name="mkPie"/>
              <p:cNvSpPr txBox="1"/>
              <p:nvPr/>
            </p:nvSpPr>
            <p:spPr>
              <a:xfrm>
                <a:off x="87544" y="102577"/>
                <a:ext cx="1596372" cy="111737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defTabSz="457200">
                  <a:lnSpc>
                    <a:spcPct val="117999"/>
                  </a:lnSpc>
                  <a:spcBef>
                    <a:spcPts val="0"/>
                  </a:spcBef>
                  <a:tabLst/>
                  <a:defRPr spc="0" sz="2900">
                    <a:solidFill>
                      <a:srgbClr val="000000"/>
                    </a:solidFill>
                    <a:latin typeface="Monaco"/>
                    <a:ea typeface="Monaco"/>
                    <a:cs typeface="Monaco"/>
                    <a:sym typeface="Monaco"/>
                  </a:defRPr>
                </a:lvl1pPr>
              </a:lstStyle>
              <a:p>
                <a:pPr/>
                <a:r>
                  <a:t>mkPie</a:t>
                </a:r>
              </a:p>
            </p:txBody>
          </p:sp>
        </p:grpSp>
        <p:grpSp>
          <p:nvGrpSpPr>
            <p:cNvPr id="780" name="Rectangle"/>
            <p:cNvGrpSpPr/>
            <p:nvPr/>
          </p:nvGrpSpPr>
          <p:grpSpPr>
            <a:xfrm>
              <a:off x="0" y="575250"/>
              <a:ext cx="7923585" cy="7525628"/>
              <a:chOff x="0" y="0"/>
              <a:chExt cx="7923584" cy="7525626"/>
            </a:xfrm>
          </p:grpSpPr>
          <p:sp>
            <p:nvSpPr>
              <p:cNvPr id="778" name="Rectangle"/>
              <p:cNvSpPr/>
              <p:nvPr/>
            </p:nvSpPr>
            <p:spPr>
              <a:xfrm>
                <a:off x="38100" y="38099"/>
                <a:ext cx="7847385" cy="7449427"/>
              </a:xfrm>
              <a:prstGeom prst="rect">
                <a:avLst/>
              </a:prstGeom>
              <a:solidFill>
                <a:srgbClr val="FFFFFF"/>
              </a:solidFill>
              <a:ln w="12700" cap="flat">
                <a:noFill/>
                <a:miter lim="400000"/>
              </a:ln>
              <a:effectLst/>
            </p:spPr>
            <p:txBody>
              <a:bodyPr wrap="square" lIns="50800" tIns="50800" rIns="50800" bIns="50800" numCol="1" anchor="ctr">
                <a:noAutofit/>
              </a:bodyPr>
              <a:lstStyle/>
              <a:p>
                <a:pPr>
                  <a:spcBef>
                    <a:spcPts val="0"/>
                  </a:spcBef>
                  <a:tabLst/>
                  <a:defRPr b="1" cap="all" spc="156">
                    <a:solidFill>
                      <a:srgbClr val="FFFFFF"/>
                    </a:solidFill>
                    <a:latin typeface="Founders Grotesk Condensed"/>
                    <a:ea typeface="Founders Grotesk Condensed"/>
                    <a:cs typeface="Founders Grotesk Condensed"/>
                    <a:sym typeface="Founders Grotesk Condensed"/>
                  </a:defRPr>
                </a:pPr>
              </a:p>
            </p:txBody>
          </p:sp>
          <p:pic>
            <p:nvPicPr>
              <p:cNvPr id="779" name="Rectangle Rectangle" descr="Rectangle Rectangle"/>
              <p:cNvPicPr>
                <a:picLocks noChangeAspect="1"/>
              </p:cNvPicPr>
              <p:nvPr/>
            </p:nvPicPr>
            <p:blipFill>
              <a:blip r:embed="rId3">
                <a:extLst/>
              </a:blip>
              <a:stretch>
                <a:fillRect/>
              </a:stretch>
            </p:blipFill>
            <p:spPr>
              <a:xfrm>
                <a:off x="0" y="-1"/>
                <a:ext cx="7923585" cy="7525627"/>
              </a:xfrm>
              <a:prstGeom prst="rect">
                <a:avLst/>
              </a:prstGeom>
              <a:ln w="12700" cap="flat">
                <a:noFill/>
                <a:miter lim="400000"/>
              </a:ln>
              <a:effectLst/>
            </p:spPr>
          </p:pic>
        </p:grpSp>
        <p:grpSp>
          <p:nvGrpSpPr>
            <p:cNvPr id="783" name="pie.py"/>
            <p:cNvGrpSpPr/>
            <p:nvPr/>
          </p:nvGrpSpPr>
          <p:grpSpPr>
            <a:xfrm>
              <a:off x="1902116" y="1905377"/>
              <a:ext cx="2987672" cy="1621718"/>
              <a:chOff x="0" y="0"/>
              <a:chExt cx="2987671" cy="1621716"/>
            </a:xfrm>
          </p:grpSpPr>
          <p:sp>
            <p:nvSpPr>
              <p:cNvPr id="781" name="Rounded Rectangle"/>
              <p:cNvSpPr/>
              <p:nvPr/>
            </p:nvSpPr>
            <p:spPr>
              <a:xfrm>
                <a:off x="0" y="0"/>
                <a:ext cx="2987672" cy="1621717"/>
              </a:xfrm>
              <a:prstGeom prst="roundRect">
                <a:avLst>
                  <a:gd name="adj" fmla="val 22652"/>
                </a:avLst>
              </a:prstGeom>
              <a:solidFill>
                <a:srgbClr val="FFFFFF"/>
              </a:solidFill>
              <a:ln w="63500" cap="flat">
                <a:solidFill>
                  <a:srgbClr val="000000"/>
                </a:solidFill>
                <a:prstDash val="solid"/>
                <a:miter lim="400000"/>
              </a:ln>
              <a:effectLst/>
            </p:spPr>
            <p:txBody>
              <a:bodyPr wrap="square" lIns="50800" tIns="50800" rIns="50800" bIns="50800" numCol="1" anchor="ctr">
                <a:noAutofit/>
              </a:bodyPr>
              <a:lstStyle/>
              <a:p>
                <a:pPr defTabSz="457200">
                  <a:lnSpc>
                    <a:spcPct val="117999"/>
                  </a:lnSpc>
                  <a:spcBef>
                    <a:spcPts val="0"/>
                  </a:spcBef>
                  <a:tabLst/>
                  <a:defRPr spc="0" sz="2900">
                    <a:solidFill>
                      <a:srgbClr val="000000"/>
                    </a:solidFill>
                    <a:latin typeface="Monaco"/>
                    <a:ea typeface="Monaco"/>
                    <a:cs typeface="Monaco"/>
                    <a:sym typeface="Monaco"/>
                  </a:defRPr>
                </a:pPr>
              </a:p>
            </p:txBody>
          </p:sp>
          <p:sp>
            <p:nvSpPr>
              <p:cNvPr id="782" name="pie.py"/>
              <p:cNvSpPr txBox="1"/>
              <p:nvPr/>
            </p:nvSpPr>
            <p:spPr>
              <a:xfrm>
                <a:off x="139342" y="534133"/>
                <a:ext cx="2708987" cy="55345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defTabSz="457200">
                  <a:lnSpc>
                    <a:spcPct val="117999"/>
                  </a:lnSpc>
                  <a:spcBef>
                    <a:spcPts val="0"/>
                  </a:spcBef>
                  <a:tabLst/>
                  <a:defRPr spc="0" sz="2900">
                    <a:solidFill>
                      <a:srgbClr val="000000"/>
                    </a:solidFill>
                    <a:latin typeface="Monaco"/>
                    <a:ea typeface="Monaco"/>
                    <a:cs typeface="Monaco"/>
                    <a:sym typeface="Monaco"/>
                  </a:defRPr>
                </a:lvl1pPr>
              </a:lstStyle>
              <a:p>
                <a:pPr/>
                <a:r>
                  <a:t>pie.py</a:t>
                </a:r>
              </a:p>
            </p:txBody>
          </p:sp>
        </p:grpSp>
        <p:grpSp>
          <p:nvGrpSpPr>
            <p:cNvPr id="786" name="crust.py"/>
            <p:cNvGrpSpPr/>
            <p:nvPr/>
          </p:nvGrpSpPr>
          <p:grpSpPr>
            <a:xfrm>
              <a:off x="544162" y="5366781"/>
              <a:ext cx="2987672" cy="1621719"/>
              <a:chOff x="0" y="0"/>
              <a:chExt cx="2987671" cy="1621717"/>
            </a:xfrm>
          </p:grpSpPr>
          <p:sp>
            <p:nvSpPr>
              <p:cNvPr id="784" name="Rounded Rectangle"/>
              <p:cNvSpPr/>
              <p:nvPr/>
            </p:nvSpPr>
            <p:spPr>
              <a:xfrm>
                <a:off x="0" y="0"/>
                <a:ext cx="2987672" cy="1621718"/>
              </a:xfrm>
              <a:prstGeom prst="roundRect">
                <a:avLst>
                  <a:gd name="adj" fmla="val 22652"/>
                </a:avLst>
              </a:prstGeom>
              <a:solidFill>
                <a:srgbClr val="FFFFFF"/>
              </a:solidFill>
              <a:ln w="63500" cap="flat">
                <a:solidFill>
                  <a:srgbClr val="000000"/>
                </a:solidFill>
                <a:prstDash val="solid"/>
                <a:miter lim="400000"/>
              </a:ln>
              <a:effectLst/>
            </p:spPr>
            <p:txBody>
              <a:bodyPr wrap="square" lIns="50800" tIns="50800" rIns="50800" bIns="50800" numCol="1" anchor="ctr">
                <a:noAutofit/>
              </a:bodyPr>
              <a:lstStyle/>
              <a:p>
                <a:pPr defTabSz="457200">
                  <a:lnSpc>
                    <a:spcPct val="117999"/>
                  </a:lnSpc>
                  <a:spcBef>
                    <a:spcPts val="0"/>
                  </a:spcBef>
                  <a:tabLst/>
                  <a:defRPr spc="0" sz="2900">
                    <a:solidFill>
                      <a:srgbClr val="000000"/>
                    </a:solidFill>
                    <a:latin typeface="Monaco"/>
                    <a:ea typeface="Monaco"/>
                    <a:cs typeface="Monaco"/>
                    <a:sym typeface="Monaco"/>
                  </a:defRPr>
                </a:pPr>
              </a:p>
            </p:txBody>
          </p:sp>
          <p:sp>
            <p:nvSpPr>
              <p:cNvPr id="785" name="crust.py"/>
              <p:cNvSpPr txBox="1"/>
              <p:nvPr/>
            </p:nvSpPr>
            <p:spPr>
              <a:xfrm>
                <a:off x="139343" y="534134"/>
                <a:ext cx="2708985" cy="5534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defTabSz="457200">
                  <a:lnSpc>
                    <a:spcPct val="117999"/>
                  </a:lnSpc>
                  <a:spcBef>
                    <a:spcPts val="0"/>
                  </a:spcBef>
                  <a:tabLst/>
                  <a:defRPr spc="0" sz="2900">
                    <a:solidFill>
                      <a:srgbClr val="000000"/>
                    </a:solidFill>
                    <a:latin typeface="Monaco"/>
                    <a:ea typeface="Monaco"/>
                    <a:cs typeface="Monaco"/>
                    <a:sym typeface="Monaco"/>
                  </a:defRPr>
                </a:lvl1pPr>
              </a:lstStyle>
              <a:p>
                <a:pPr/>
                <a:r>
                  <a:t>crust.py</a:t>
                </a:r>
              </a:p>
            </p:txBody>
          </p:sp>
        </p:grpSp>
        <p:grpSp>
          <p:nvGrpSpPr>
            <p:cNvPr id="789" name="topping.py"/>
            <p:cNvGrpSpPr/>
            <p:nvPr/>
          </p:nvGrpSpPr>
          <p:grpSpPr>
            <a:xfrm>
              <a:off x="4195965" y="5366781"/>
              <a:ext cx="2987672" cy="1621719"/>
              <a:chOff x="0" y="0"/>
              <a:chExt cx="2987671" cy="1621717"/>
            </a:xfrm>
          </p:grpSpPr>
          <p:sp>
            <p:nvSpPr>
              <p:cNvPr id="787" name="Rounded Rectangle"/>
              <p:cNvSpPr/>
              <p:nvPr/>
            </p:nvSpPr>
            <p:spPr>
              <a:xfrm>
                <a:off x="0" y="0"/>
                <a:ext cx="2987672" cy="1621718"/>
              </a:xfrm>
              <a:prstGeom prst="roundRect">
                <a:avLst>
                  <a:gd name="adj" fmla="val 22652"/>
                </a:avLst>
              </a:prstGeom>
              <a:solidFill>
                <a:srgbClr val="FFFFFF"/>
              </a:solidFill>
              <a:ln w="63500" cap="flat">
                <a:solidFill>
                  <a:srgbClr val="000000"/>
                </a:solidFill>
                <a:prstDash val="solid"/>
                <a:miter lim="400000"/>
              </a:ln>
              <a:effectLst/>
            </p:spPr>
            <p:txBody>
              <a:bodyPr wrap="square" lIns="50800" tIns="50800" rIns="50800" bIns="50800" numCol="1" anchor="ctr">
                <a:noAutofit/>
              </a:bodyPr>
              <a:lstStyle/>
              <a:p>
                <a:pPr defTabSz="457200">
                  <a:lnSpc>
                    <a:spcPct val="117999"/>
                  </a:lnSpc>
                  <a:spcBef>
                    <a:spcPts val="0"/>
                  </a:spcBef>
                  <a:tabLst/>
                  <a:defRPr spc="0" sz="2900">
                    <a:solidFill>
                      <a:srgbClr val="000000"/>
                    </a:solidFill>
                    <a:latin typeface="Monaco"/>
                    <a:ea typeface="Monaco"/>
                    <a:cs typeface="Monaco"/>
                    <a:sym typeface="Monaco"/>
                  </a:defRPr>
                </a:pPr>
              </a:p>
            </p:txBody>
          </p:sp>
          <p:sp>
            <p:nvSpPr>
              <p:cNvPr id="788" name="topping.py"/>
              <p:cNvSpPr txBox="1"/>
              <p:nvPr/>
            </p:nvSpPr>
            <p:spPr>
              <a:xfrm>
                <a:off x="139343" y="534134"/>
                <a:ext cx="2708985" cy="5534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defTabSz="457200">
                  <a:lnSpc>
                    <a:spcPct val="117999"/>
                  </a:lnSpc>
                  <a:spcBef>
                    <a:spcPts val="0"/>
                  </a:spcBef>
                  <a:tabLst/>
                  <a:defRPr spc="0" sz="2900">
                    <a:solidFill>
                      <a:srgbClr val="000000"/>
                    </a:solidFill>
                    <a:latin typeface="Monaco"/>
                    <a:ea typeface="Monaco"/>
                    <a:cs typeface="Monaco"/>
                    <a:sym typeface="Monaco"/>
                  </a:defRPr>
                </a:lvl1pPr>
              </a:lstStyle>
              <a:p>
                <a:pPr/>
                <a:r>
                  <a:t>topping.py</a:t>
                </a:r>
              </a:p>
            </p:txBody>
          </p:sp>
        </p:grpSp>
        <p:grpSp>
          <p:nvGrpSpPr>
            <p:cNvPr id="792" name=".git"/>
            <p:cNvGrpSpPr/>
            <p:nvPr/>
          </p:nvGrpSpPr>
          <p:grpSpPr>
            <a:xfrm>
              <a:off x="5197877" y="868134"/>
              <a:ext cx="1771461" cy="1322533"/>
              <a:chOff x="0" y="0"/>
              <a:chExt cx="1771460" cy="1322532"/>
            </a:xfrm>
          </p:grpSpPr>
          <p:sp>
            <p:nvSpPr>
              <p:cNvPr id="790" name="Rounded Rectangle"/>
              <p:cNvSpPr/>
              <p:nvPr/>
            </p:nvSpPr>
            <p:spPr>
              <a:xfrm>
                <a:off x="0" y="0"/>
                <a:ext cx="1771461" cy="1322533"/>
              </a:xfrm>
              <a:prstGeom prst="roundRect">
                <a:avLst>
                  <a:gd name="adj" fmla="val 14404"/>
                </a:avLst>
              </a:prstGeom>
              <a:solidFill>
                <a:srgbClr val="FFFFFF"/>
              </a:solidFill>
              <a:ln w="63500" cap="flat">
                <a:solidFill>
                  <a:srgbClr val="000000"/>
                </a:solidFill>
                <a:prstDash val="solid"/>
                <a:miter lim="400000"/>
              </a:ln>
              <a:effectLst/>
            </p:spPr>
            <p:txBody>
              <a:bodyPr wrap="square" lIns="50800" tIns="50800" rIns="50800" bIns="50800" numCol="1" anchor="ctr">
                <a:noAutofit/>
              </a:bodyPr>
              <a:lstStyle/>
              <a:p>
                <a:pPr defTabSz="457200">
                  <a:lnSpc>
                    <a:spcPct val="117999"/>
                  </a:lnSpc>
                  <a:spcBef>
                    <a:spcPts val="0"/>
                  </a:spcBef>
                  <a:tabLst/>
                  <a:defRPr spc="0" sz="2900">
                    <a:solidFill>
                      <a:srgbClr val="000000"/>
                    </a:solidFill>
                    <a:latin typeface="Monaco"/>
                    <a:ea typeface="Monaco"/>
                    <a:cs typeface="Monaco"/>
                    <a:sym typeface="Monaco"/>
                  </a:defRPr>
                </a:pPr>
              </a:p>
            </p:txBody>
          </p:sp>
          <p:sp>
            <p:nvSpPr>
              <p:cNvPr id="791" name=".git"/>
              <p:cNvSpPr txBox="1"/>
              <p:nvPr/>
            </p:nvSpPr>
            <p:spPr>
              <a:xfrm>
                <a:off x="87544" y="102577"/>
                <a:ext cx="1596372" cy="111737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defTabSz="457200">
                  <a:lnSpc>
                    <a:spcPct val="117999"/>
                  </a:lnSpc>
                  <a:spcBef>
                    <a:spcPts val="0"/>
                  </a:spcBef>
                  <a:tabLst/>
                  <a:defRPr spc="0" sz="2900">
                    <a:solidFill>
                      <a:srgbClr val="000000"/>
                    </a:solidFill>
                    <a:latin typeface="Monaco"/>
                    <a:ea typeface="Monaco"/>
                    <a:cs typeface="Monaco"/>
                    <a:sym typeface="Monaco"/>
                  </a:defRPr>
                </a:lvl1pPr>
              </a:lstStyle>
              <a:p>
                <a:pPr/>
                <a:r>
                  <a:t>.git</a:t>
                </a:r>
              </a:p>
            </p:txBody>
          </p:sp>
        </p:grpSp>
        <p:grpSp>
          <p:nvGrpSpPr>
            <p:cNvPr id="795" name="Rectangle"/>
            <p:cNvGrpSpPr/>
            <p:nvPr/>
          </p:nvGrpSpPr>
          <p:grpSpPr>
            <a:xfrm>
              <a:off x="5150644" y="1443385"/>
              <a:ext cx="2596756" cy="2128001"/>
              <a:chOff x="0" y="0"/>
              <a:chExt cx="2596755" cy="2128000"/>
            </a:xfrm>
          </p:grpSpPr>
          <p:sp>
            <p:nvSpPr>
              <p:cNvPr id="793" name="Rectangle"/>
              <p:cNvSpPr/>
              <p:nvPr/>
            </p:nvSpPr>
            <p:spPr>
              <a:xfrm>
                <a:off x="38100" y="38099"/>
                <a:ext cx="2520556" cy="2051801"/>
              </a:xfrm>
              <a:prstGeom prst="rect">
                <a:avLst/>
              </a:prstGeom>
              <a:solidFill>
                <a:srgbClr val="FFFFFF"/>
              </a:solidFill>
              <a:ln w="12700" cap="flat">
                <a:noFill/>
                <a:miter lim="400000"/>
              </a:ln>
              <a:effectLst/>
            </p:spPr>
            <p:txBody>
              <a:bodyPr wrap="square" lIns="50800" tIns="50800" rIns="50800" bIns="50800" numCol="1" anchor="ctr">
                <a:noAutofit/>
              </a:bodyPr>
              <a:lstStyle/>
              <a:p>
                <a:pPr>
                  <a:spcBef>
                    <a:spcPts val="0"/>
                  </a:spcBef>
                  <a:tabLst/>
                  <a:defRPr b="1" cap="all" spc="156">
                    <a:solidFill>
                      <a:srgbClr val="FFFFFF"/>
                    </a:solidFill>
                    <a:latin typeface="Founders Grotesk Condensed"/>
                    <a:ea typeface="Founders Grotesk Condensed"/>
                    <a:cs typeface="Founders Grotesk Condensed"/>
                    <a:sym typeface="Founders Grotesk Condensed"/>
                  </a:defRPr>
                </a:pPr>
              </a:p>
            </p:txBody>
          </p:sp>
          <p:pic>
            <p:nvPicPr>
              <p:cNvPr id="794" name="Rectangle Rectangle" descr="Rectangle Rectangle"/>
              <p:cNvPicPr>
                <a:picLocks noChangeAspect="1"/>
              </p:cNvPicPr>
              <p:nvPr/>
            </p:nvPicPr>
            <p:blipFill>
              <a:blip r:embed="rId4">
                <a:extLst/>
              </a:blip>
              <a:stretch>
                <a:fillRect/>
              </a:stretch>
            </p:blipFill>
            <p:spPr>
              <a:xfrm>
                <a:off x="0" y="-1"/>
                <a:ext cx="2596756" cy="2128001"/>
              </a:xfrm>
              <a:prstGeom prst="rect">
                <a:avLst/>
              </a:prstGeom>
              <a:ln w="12700" cap="flat">
                <a:noFill/>
                <a:miter lim="400000"/>
              </a:ln>
              <a:effectLst/>
            </p:spPr>
          </p:pic>
        </p:grpSp>
      </p:grpSp>
      <p:grpSp>
        <p:nvGrpSpPr>
          <p:cNvPr id="818" name="Group"/>
          <p:cNvGrpSpPr/>
          <p:nvPr/>
        </p:nvGrpSpPr>
        <p:grpSpPr>
          <a:xfrm>
            <a:off x="15810256" y="3095141"/>
            <a:ext cx="7923586" cy="8100877"/>
            <a:chOff x="0" y="0"/>
            <a:chExt cx="7923584" cy="8100877"/>
          </a:xfrm>
        </p:grpSpPr>
        <p:grpSp>
          <p:nvGrpSpPr>
            <p:cNvPr id="799" name="mkPie"/>
            <p:cNvGrpSpPr/>
            <p:nvPr/>
          </p:nvGrpSpPr>
          <p:grpSpPr>
            <a:xfrm>
              <a:off x="47232" y="-1"/>
              <a:ext cx="1771461" cy="1322533"/>
              <a:chOff x="0" y="0"/>
              <a:chExt cx="1771460" cy="1322531"/>
            </a:xfrm>
          </p:grpSpPr>
          <p:sp>
            <p:nvSpPr>
              <p:cNvPr id="797" name="Rounded Rectangle"/>
              <p:cNvSpPr/>
              <p:nvPr/>
            </p:nvSpPr>
            <p:spPr>
              <a:xfrm>
                <a:off x="0" y="0"/>
                <a:ext cx="1771461" cy="1322532"/>
              </a:xfrm>
              <a:prstGeom prst="roundRect">
                <a:avLst>
                  <a:gd name="adj" fmla="val 14404"/>
                </a:avLst>
              </a:prstGeom>
              <a:solidFill>
                <a:srgbClr val="FFFFFF"/>
              </a:solidFill>
              <a:ln w="63500" cap="flat">
                <a:solidFill>
                  <a:srgbClr val="000000"/>
                </a:solidFill>
                <a:prstDash val="solid"/>
                <a:miter lim="400000"/>
              </a:ln>
              <a:effectLst/>
            </p:spPr>
            <p:txBody>
              <a:bodyPr wrap="square" lIns="50800" tIns="50800" rIns="50800" bIns="50800" numCol="1" anchor="ctr">
                <a:noAutofit/>
              </a:bodyPr>
              <a:lstStyle/>
              <a:p>
                <a:pPr defTabSz="457200">
                  <a:lnSpc>
                    <a:spcPct val="117999"/>
                  </a:lnSpc>
                  <a:spcBef>
                    <a:spcPts val="0"/>
                  </a:spcBef>
                  <a:tabLst/>
                  <a:defRPr spc="0" sz="2900">
                    <a:solidFill>
                      <a:srgbClr val="000000"/>
                    </a:solidFill>
                    <a:latin typeface="Monaco"/>
                    <a:ea typeface="Monaco"/>
                    <a:cs typeface="Monaco"/>
                    <a:sym typeface="Monaco"/>
                  </a:defRPr>
                </a:pPr>
              </a:p>
            </p:txBody>
          </p:sp>
          <p:sp>
            <p:nvSpPr>
              <p:cNvPr id="798" name="mkPie"/>
              <p:cNvSpPr txBox="1"/>
              <p:nvPr/>
            </p:nvSpPr>
            <p:spPr>
              <a:xfrm>
                <a:off x="87544" y="102577"/>
                <a:ext cx="1596372" cy="111737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defTabSz="457200">
                  <a:lnSpc>
                    <a:spcPct val="117999"/>
                  </a:lnSpc>
                  <a:spcBef>
                    <a:spcPts val="0"/>
                  </a:spcBef>
                  <a:tabLst/>
                  <a:defRPr spc="0" sz="2900">
                    <a:solidFill>
                      <a:srgbClr val="000000"/>
                    </a:solidFill>
                    <a:latin typeface="Monaco"/>
                    <a:ea typeface="Monaco"/>
                    <a:cs typeface="Monaco"/>
                    <a:sym typeface="Monaco"/>
                  </a:defRPr>
                </a:lvl1pPr>
              </a:lstStyle>
              <a:p>
                <a:pPr/>
                <a:r>
                  <a:t>mkPie</a:t>
                </a:r>
              </a:p>
            </p:txBody>
          </p:sp>
        </p:grpSp>
        <p:grpSp>
          <p:nvGrpSpPr>
            <p:cNvPr id="802" name="Rectangle"/>
            <p:cNvGrpSpPr/>
            <p:nvPr/>
          </p:nvGrpSpPr>
          <p:grpSpPr>
            <a:xfrm>
              <a:off x="0" y="575250"/>
              <a:ext cx="7923585" cy="7525628"/>
              <a:chOff x="0" y="0"/>
              <a:chExt cx="7923584" cy="7525626"/>
            </a:xfrm>
          </p:grpSpPr>
          <p:sp>
            <p:nvSpPr>
              <p:cNvPr id="800" name="Rectangle"/>
              <p:cNvSpPr/>
              <p:nvPr/>
            </p:nvSpPr>
            <p:spPr>
              <a:xfrm>
                <a:off x="38100" y="38099"/>
                <a:ext cx="7847385" cy="7449427"/>
              </a:xfrm>
              <a:prstGeom prst="rect">
                <a:avLst/>
              </a:prstGeom>
              <a:solidFill>
                <a:srgbClr val="FFFFFF"/>
              </a:solidFill>
              <a:ln w="12700" cap="flat">
                <a:noFill/>
                <a:miter lim="400000"/>
              </a:ln>
              <a:effectLst/>
            </p:spPr>
            <p:txBody>
              <a:bodyPr wrap="square" lIns="50800" tIns="50800" rIns="50800" bIns="50800" numCol="1" anchor="ctr">
                <a:noAutofit/>
              </a:bodyPr>
              <a:lstStyle/>
              <a:p>
                <a:pPr>
                  <a:spcBef>
                    <a:spcPts val="0"/>
                  </a:spcBef>
                  <a:tabLst/>
                  <a:defRPr b="1" cap="all" spc="156">
                    <a:solidFill>
                      <a:srgbClr val="FFFFFF"/>
                    </a:solidFill>
                    <a:latin typeface="Founders Grotesk Condensed"/>
                    <a:ea typeface="Founders Grotesk Condensed"/>
                    <a:cs typeface="Founders Grotesk Condensed"/>
                    <a:sym typeface="Founders Grotesk Condensed"/>
                  </a:defRPr>
                </a:pPr>
              </a:p>
            </p:txBody>
          </p:sp>
          <p:pic>
            <p:nvPicPr>
              <p:cNvPr id="801" name="Rectangle Rectangle" descr="Rectangle Rectangle"/>
              <p:cNvPicPr>
                <a:picLocks noChangeAspect="1"/>
              </p:cNvPicPr>
              <p:nvPr/>
            </p:nvPicPr>
            <p:blipFill>
              <a:blip r:embed="rId3">
                <a:extLst/>
              </a:blip>
              <a:stretch>
                <a:fillRect/>
              </a:stretch>
            </p:blipFill>
            <p:spPr>
              <a:xfrm>
                <a:off x="0" y="-1"/>
                <a:ext cx="7923585" cy="7525627"/>
              </a:xfrm>
              <a:prstGeom prst="rect">
                <a:avLst/>
              </a:prstGeom>
              <a:ln w="12700" cap="flat">
                <a:noFill/>
                <a:miter lim="400000"/>
              </a:ln>
              <a:effectLst/>
            </p:spPr>
          </p:pic>
        </p:grpSp>
        <p:grpSp>
          <p:nvGrpSpPr>
            <p:cNvPr id="805" name="pie.py"/>
            <p:cNvGrpSpPr/>
            <p:nvPr/>
          </p:nvGrpSpPr>
          <p:grpSpPr>
            <a:xfrm>
              <a:off x="1902118" y="1905377"/>
              <a:ext cx="2987671" cy="1621718"/>
              <a:chOff x="0" y="0"/>
              <a:chExt cx="2987670" cy="1621716"/>
            </a:xfrm>
          </p:grpSpPr>
          <p:sp>
            <p:nvSpPr>
              <p:cNvPr id="803" name="Rounded Rectangle"/>
              <p:cNvSpPr/>
              <p:nvPr/>
            </p:nvSpPr>
            <p:spPr>
              <a:xfrm>
                <a:off x="0" y="0"/>
                <a:ext cx="2987671" cy="1621717"/>
              </a:xfrm>
              <a:prstGeom prst="roundRect">
                <a:avLst>
                  <a:gd name="adj" fmla="val 22652"/>
                </a:avLst>
              </a:prstGeom>
              <a:solidFill>
                <a:srgbClr val="FFFFFF"/>
              </a:solidFill>
              <a:ln w="63500" cap="flat">
                <a:solidFill>
                  <a:srgbClr val="000000"/>
                </a:solidFill>
                <a:prstDash val="solid"/>
                <a:miter lim="400000"/>
              </a:ln>
              <a:effectLst/>
            </p:spPr>
            <p:txBody>
              <a:bodyPr wrap="square" lIns="50800" tIns="50800" rIns="50800" bIns="50800" numCol="1" anchor="ctr">
                <a:noAutofit/>
              </a:bodyPr>
              <a:lstStyle/>
              <a:p>
                <a:pPr defTabSz="457200">
                  <a:lnSpc>
                    <a:spcPct val="117999"/>
                  </a:lnSpc>
                  <a:spcBef>
                    <a:spcPts val="0"/>
                  </a:spcBef>
                  <a:tabLst/>
                  <a:defRPr spc="0" sz="2900">
                    <a:solidFill>
                      <a:srgbClr val="000000"/>
                    </a:solidFill>
                    <a:latin typeface="Monaco"/>
                    <a:ea typeface="Monaco"/>
                    <a:cs typeface="Monaco"/>
                    <a:sym typeface="Monaco"/>
                  </a:defRPr>
                </a:pPr>
              </a:p>
            </p:txBody>
          </p:sp>
          <p:sp>
            <p:nvSpPr>
              <p:cNvPr id="804" name="pie.py"/>
              <p:cNvSpPr txBox="1"/>
              <p:nvPr/>
            </p:nvSpPr>
            <p:spPr>
              <a:xfrm>
                <a:off x="139342" y="534133"/>
                <a:ext cx="2708986" cy="55345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defTabSz="457200">
                  <a:lnSpc>
                    <a:spcPct val="117999"/>
                  </a:lnSpc>
                  <a:spcBef>
                    <a:spcPts val="0"/>
                  </a:spcBef>
                  <a:tabLst/>
                  <a:defRPr spc="0" sz="2900">
                    <a:solidFill>
                      <a:srgbClr val="000000"/>
                    </a:solidFill>
                    <a:latin typeface="Monaco"/>
                    <a:ea typeface="Monaco"/>
                    <a:cs typeface="Monaco"/>
                    <a:sym typeface="Monaco"/>
                  </a:defRPr>
                </a:lvl1pPr>
              </a:lstStyle>
              <a:p>
                <a:pPr/>
                <a:r>
                  <a:t>pie.py</a:t>
                </a:r>
              </a:p>
            </p:txBody>
          </p:sp>
        </p:grpSp>
        <p:grpSp>
          <p:nvGrpSpPr>
            <p:cNvPr id="808" name="crust.py"/>
            <p:cNvGrpSpPr/>
            <p:nvPr/>
          </p:nvGrpSpPr>
          <p:grpSpPr>
            <a:xfrm>
              <a:off x="544163" y="5366781"/>
              <a:ext cx="2987672" cy="1621719"/>
              <a:chOff x="0" y="0"/>
              <a:chExt cx="2987671" cy="1621717"/>
            </a:xfrm>
          </p:grpSpPr>
          <p:sp>
            <p:nvSpPr>
              <p:cNvPr id="806" name="Rounded Rectangle"/>
              <p:cNvSpPr/>
              <p:nvPr/>
            </p:nvSpPr>
            <p:spPr>
              <a:xfrm>
                <a:off x="0" y="0"/>
                <a:ext cx="2987672" cy="1621718"/>
              </a:xfrm>
              <a:prstGeom prst="roundRect">
                <a:avLst>
                  <a:gd name="adj" fmla="val 22652"/>
                </a:avLst>
              </a:prstGeom>
              <a:solidFill>
                <a:srgbClr val="FFFFFF"/>
              </a:solidFill>
              <a:ln w="63500" cap="flat">
                <a:solidFill>
                  <a:srgbClr val="000000"/>
                </a:solidFill>
                <a:prstDash val="solid"/>
                <a:miter lim="400000"/>
              </a:ln>
              <a:effectLst/>
            </p:spPr>
            <p:txBody>
              <a:bodyPr wrap="square" lIns="50800" tIns="50800" rIns="50800" bIns="50800" numCol="1" anchor="ctr">
                <a:noAutofit/>
              </a:bodyPr>
              <a:lstStyle/>
              <a:p>
                <a:pPr defTabSz="457200">
                  <a:lnSpc>
                    <a:spcPct val="117999"/>
                  </a:lnSpc>
                  <a:spcBef>
                    <a:spcPts val="0"/>
                  </a:spcBef>
                  <a:tabLst/>
                  <a:defRPr spc="0" sz="2900">
                    <a:solidFill>
                      <a:srgbClr val="000000"/>
                    </a:solidFill>
                    <a:latin typeface="Monaco"/>
                    <a:ea typeface="Monaco"/>
                    <a:cs typeface="Monaco"/>
                    <a:sym typeface="Monaco"/>
                  </a:defRPr>
                </a:pPr>
              </a:p>
            </p:txBody>
          </p:sp>
          <p:sp>
            <p:nvSpPr>
              <p:cNvPr id="807" name="crust.py"/>
              <p:cNvSpPr txBox="1"/>
              <p:nvPr/>
            </p:nvSpPr>
            <p:spPr>
              <a:xfrm>
                <a:off x="139343" y="534134"/>
                <a:ext cx="2708985" cy="5534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defTabSz="457200">
                  <a:lnSpc>
                    <a:spcPct val="117999"/>
                  </a:lnSpc>
                  <a:spcBef>
                    <a:spcPts val="0"/>
                  </a:spcBef>
                  <a:tabLst/>
                  <a:defRPr spc="0" sz="2900">
                    <a:solidFill>
                      <a:srgbClr val="000000"/>
                    </a:solidFill>
                    <a:latin typeface="Monaco"/>
                    <a:ea typeface="Monaco"/>
                    <a:cs typeface="Monaco"/>
                    <a:sym typeface="Monaco"/>
                  </a:defRPr>
                </a:lvl1pPr>
              </a:lstStyle>
              <a:p>
                <a:pPr/>
                <a:r>
                  <a:t>crust.py</a:t>
                </a:r>
              </a:p>
            </p:txBody>
          </p:sp>
        </p:grpSp>
        <p:grpSp>
          <p:nvGrpSpPr>
            <p:cNvPr id="811" name="topping.py"/>
            <p:cNvGrpSpPr/>
            <p:nvPr/>
          </p:nvGrpSpPr>
          <p:grpSpPr>
            <a:xfrm>
              <a:off x="4195967" y="5366781"/>
              <a:ext cx="2987672" cy="1621719"/>
              <a:chOff x="0" y="0"/>
              <a:chExt cx="2987671" cy="1621717"/>
            </a:xfrm>
          </p:grpSpPr>
          <p:sp>
            <p:nvSpPr>
              <p:cNvPr id="809" name="Rounded Rectangle"/>
              <p:cNvSpPr/>
              <p:nvPr/>
            </p:nvSpPr>
            <p:spPr>
              <a:xfrm>
                <a:off x="0" y="0"/>
                <a:ext cx="2987672" cy="1621718"/>
              </a:xfrm>
              <a:prstGeom prst="roundRect">
                <a:avLst>
                  <a:gd name="adj" fmla="val 22652"/>
                </a:avLst>
              </a:prstGeom>
              <a:solidFill>
                <a:srgbClr val="FFFFFF"/>
              </a:solidFill>
              <a:ln w="63500" cap="flat">
                <a:solidFill>
                  <a:srgbClr val="000000"/>
                </a:solidFill>
                <a:prstDash val="solid"/>
                <a:miter lim="400000"/>
              </a:ln>
              <a:effectLst/>
            </p:spPr>
            <p:txBody>
              <a:bodyPr wrap="square" lIns="50800" tIns="50800" rIns="50800" bIns="50800" numCol="1" anchor="ctr">
                <a:noAutofit/>
              </a:bodyPr>
              <a:lstStyle/>
              <a:p>
                <a:pPr defTabSz="457200">
                  <a:lnSpc>
                    <a:spcPct val="117999"/>
                  </a:lnSpc>
                  <a:spcBef>
                    <a:spcPts val="0"/>
                  </a:spcBef>
                  <a:tabLst/>
                  <a:defRPr spc="0" sz="2900">
                    <a:solidFill>
                      <a:srgbClr val="000000"/>
                    </a:solidFill>
                    <a:latin typeface="Monaco"/>
                    <a:ea typeface="Monaco"/>
                    <a:cs typeface="Monaco"/>
                    <a:sym typeface="Monaco"/>
                  </a:defRPr>
                </a:pPr>
              </a:p>
            </p:txBody>
          </p:sp>
          <p:sp>
            <p:nvSpPr>
              <p:cNvPr id="810" name="topping.py"/>
              <p:cNvSpPr txBox="1"/>
              <p:nvPr/>
            </p:nvSpPr>
            <p:spPr>
              <a:xfrm>
                <a:off x="139343" y="534134"/>
                <a:ext cx="2708985" cy="5534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defTabSz="457200">
                  <a:lnSpc>
                    <a:spcPct val="117999"/>
                  </a:lnSpc>
                  <a:spcBef>
                    <a:spcPts val="0"/>
                  </a:spcBef>
                  <a:tabLst/>
                  <a:defRPr spc="0" sz="2900">
                    <a:solidFill>
                      <a:srgbClr val="000000"/>
                    </a:solidFill>
                    <a:latin typeface="Monaco"/>
                    <a:ea typeface="Monaco"/>
                    <a:cs typeface="Monaco"/>
                    <a:sym typeface="Monaco"/>
                  </a:defRPr>
                </a:lvl1pPr>
              </a:lstStyle>
              <a:p>
                <a:pPr/>
                <a:r>
                  <a:t>topping.py</a:t>
                </a:r>
              </a:p>
            </p:txBody>
          </p:sp>
        </p:grpSp>
        <p:grpSp>
          <p:nvGrpSpPr>
            <p:cNvPr id="814" name=".git"/>
            <p:cNvGrpSpPr/>
            <p:nvPr/>
          </p:nvGrpSpPr>
          <p:grpSpPr>
            <a:xfrm>
              <a:off x="5197878" y="868134"/>
              <a:ext cx="1771460" cy="1322533"/>
              <a:chOff x="0" y="0"/>
              <a:chExt cx="1771459" cy="1322532"/>
            </a:xfrm>
          </p:grpSpPr>
          <p:sp>
            <p:nvSpPr>
              <p:cNvPr id="812" name="Rounded Rectangle"/>
              <p:cNvSpPr/>
              <p:nvPr/>
            </p:nvSpPr>
            <p:spPr>
              <a:xfrm>
                <a:off x="0" y="0"/>
                <a:ext cx="1771460" cy="1322533"/>
              </a:xfrm>
              <a:prstGeom prst="roundRect">
                <a:avLst>
                  <a:gd name="adj" fmla="val 14404"/>
                </a:avLst>
              </a:prstGeom>
              <a:solidFill>
                <a:srgbClr val="FFFFFF"/>
              </a:solidFill>
              <a:ln w="63500" cap="flat">
                <a:solidFill>
                  <a:srgbClr val="000000"/>
                </a:solidFill>
                <a:prstDash val="solid"/>
                <a:miter lim="400000"/>
              </a:ln>
              <a:effectLst/>
            </p:spPr>
            <p:txBody>
              <a:bodyPr wrap="square" lIns="50800" tIns="50800" rIns="50800" bIns="50800" numCol="1" anchor="ctr">
                <a:noAutofit/>
              </a:bodyPr>
              <a:lstStyle/>
              <a:p>
                <a:pPr defTabSz="457200">
                  <a:lnSpc>
                    <a:spcPct val="117999"/>
                  </a:lnSpc>
                  <a:spcBef>
                    <a:spcPts val="0"/>
                  </a:spcBef>
                  <a:tabLst/>
                  <a:defRPr spc="0" sz="2900">
                    <a:solidFill>
                      <a:srgbClr val="000000"/>
                    </a:solidFill>
                    <a:latin typeface="Monaco"/>
                    <a:ea typeface="Monaco"/>
                    <a:cs typeface="Monaco"/>
                    <a:sym typeface="Monaco"/>
                  </a:defRPr>
                </a:pPr>
              </a:p>
            </p:txBody>
          </p:sp>
          <p:sp>
            <p:nvSpPr>
              <p:cNvPr id="813" name=".git"/>
              <p:cNvSpPr txBox="1"/>
              <p:nvPr/>
            </p:nvSpPr>
            <p:spPr>
              <a:xfrm>
                <a:off x="87544" y="102577"/>
                <a:ext cx="1596371" cy="111737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defTabSz="457200">
                  <a:lnSpc>
                    <a:spcPct val="117999"/>
                  </a:lnSpc>
                  <a:spcBef>
                    <a:spcPts val="0"/>
                  </a:spcBef>
                  <a:tabLst/>
                  <a:defRPr spc="0" sz="2900">
                    <a:solidFill>
                      <a:srgbClr val="000000"/>
                    </a:solidFill>
                    <a:latin typeface="Monaco"/>
                    <a:ea typeface="Monaco"/>
                    <a:cs typeface="Monaco"/>
                    <a:sym typeface="Monaco"/>
                  </a:defRPr>
                </a:lvl1pPr>
              </a:lstStyle>
              <a:p>
                <a:pPr/>
                <a:r>
                  <a:t>.git</a:t>
                </a:r>
              </a:p>
            </p:txBody>
          </p:sp>
        </p:grpSp>
        <p:grpSp>
          <p:nvGrpSpPr>
            <p:cNvPr id="817" name="Rectangle"/>
            <p:cNvGrpSpPr/>
            <p:nvPr/>
          </p:nvGrpSpPr>
          <p:grpSpPr>
            <a:xfrm>
              <a:off x="5150645" y="1443385"/>
              <a:ext cx="2596755" cy="2128001"/>
              <a:chOff x="0" y="0"/>
              <a:chExt cx="2596754" cy="2128000"/>
            </a:xfrm>
          </p:grpSpPr>
          <p:sp>
            <p:nvSpPr>
              <p:cNvPr id="815" name="Rectangle"/>
              <p:cNvSpPr/>
              <p:nvPr/>
            </p:nvSpPr>
            <p:spPr>
              <a:xfrm>
                <a:off x="38099" y="38099"/>
                <a:ext cx="2520556" cy="2051801"/>
              </a:xfrm>
              <a:prstGeom prst="rect">
                <a:avLst/>
              </a:prstGeom>
              <a:solidFill>
                <a:srgbClr val="FFFFFF"/>
              </a:solidFill>
              <a:ln w="12700" cap="flat">
                <a:noFill/>
                <a:miter lim="400000"/>
              </a:ln>
              <a:effectLst/>
            </p:spPr>
            <p:txBody>
              <a:bodyPr wrap="square" lIns="50800" tIns="50800" rIns="50800" bIns="50800" numCol="1" anchor="ctr">
                <a:noAutofit/>
              </a:bodyPr>
              <a:lstStyle/>
              <a:p>
                <a:pPr>
                  <a:spcBef>
                    <a:spcPts val="0"/>
                  </a:spcBef>
                  <a:tabLst/>
                  <a:defRPr b="1" cap="all" spc="156">
                    <a:solidFill>
                      <a:srgbClr val="FFFFFF"/>
                    </a:solidFill>
                    <a:latin typeface="Founders Grotesk Condensed"/>
                    <a:ea typeface="Founders Grotesk Condensed"/>
                    <a:cs typeface="Founders Grotesk Condensed"/>
                    <a:sym typeface="Founders Grotesk Condensed"/>
                  </a:defRPr>
                </a:pPr>
              </a:p>
            </p:txBody>
          </p:sp>
          <p:pic>
            <p:nvPicPr>
              <p:cNvPr id="816" name="Rectangle Rectangle" descr="Rectangle Rectangle"/>
              <p:cNvPicPr>
                <a:picLocks noChangeAspect="1"/>
              </p:cNvPicPr>
              <p:nvPr/>
            </p:nvPicPr>
            <p:blipFill>
              <a:blip r:embed="rId4">
                <a:extLst/>
              </a:blip>
              <a:stretch>
                <a:fillRect/>
              </a:stretch>
            </p:blipFill>
            <p:spPr>
              <a:xfrm>
                <a:off x="0" y="-1"/>
                <a:ext cx="2596755" cy="2128001"/>
              </a:xfrm>
              <a:prstGeom prst="rect">
                <a:avLst/>
              </a:prstGeom>
              <a:ln w="12700" cap="flat">
                <a:noFill/>
                <a:miter lim="400000"/>
              </a:ln>
              <a:effectLst/>
            </p:spPr>
          </p:pic>
        </p:grpSp>
      </p:grpSp>
      <p:grpSp>
        <p:nvGrpSpPr>
          <p:cNvPr id="821" name="Image Gallery"/>
          <p:cNvGrpSpPr/>
          <p:nvPr/>
        </p:nvGrpSpPr>
        <p:grpSpPr>
          <a:xfrm>
            <a:off x="10621103" y="3392187"/>
            <a:ext cx="2794003" cy="3121810"/>
            <a:chOff x="0" y="0"/>
            <a:chExt cx="2794002" cy="3121808"/>
          </a:xfrm>
        </p:grpSpPr>
        <p:pic>
          <p:nvPicPr>
            <p:cNvPr id="819" name="Image" descr="Image"/>
            <p:cNvPicPr>
              <a:picLocks noChangeAspect="1"/>
            </p:cNvPicPr>
            <p:nvPr/>
          </p:nvPicPr>
          <p:blipFill>
            <a:blip r:embed="rId5">
              <a:extLst/>
            </a:blip>
            <a:srcRect l="18117" t="0" r="18117" b="0"/>
            <a:stretch>
              <a:fillRect/>
            </a:stretch>
          </p:blipFill>
          <p:spPr>
            <a:xfrm>
              <a:off x="0" y="-1"/>
              <a:ext cx="2794002" cy="2464713"/>
            </a:xfrm>
            <a:prstGeom prst="rect">
              <a:avLst/>
            </a:prstGeom>
            <a:ln w="12700" cap="flat">
              <a:noFill/>
              <a:miter lim="400000"/>
            </a:ln>
            <a:effectLst/>
          </p:spPr>
        </p:pic>
        <p:sp>
          <p:nvSpPr>
            <p:cNvPr id="820" name="PatPeteProject"/>
            <p:cNvSpPr txBox="1"/>
            <p:nvPr/>
          </p:nvSpPr>
          <p:spPr>
            <a:xfrm>
              <a:off x="-1" y="2540910"/>
              <a:ext cx="2794002" cy="58089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6200" tIns="76200" rIns="76200" bIns="76200" numCol="1" anchor="t">
              <a:spAutoFit/>
            </a:bodyPr>
            <a:lstStyle>
              <a:lvl1pPr>
                <a:defRPr>
                  <a:solidFill>
                    <a:schemeClr val="accent1"/>
                  </a:solidFill>
                  <a:latin typeface="Founders Grotesk Text"/>
                  <a:ea typeface="Founders Grotesk Text"/>
                  <a:cs typeface="Founders Grotesk Text"/>
                  <a:sym typeface="Founders Grotesk Text"/>
                </a:defRPr>
              </a:lvl1pPr>
            </a:lstStyle>
            <a:p>
              <a:pPr/>
              <a:r>
                <a:t>PatPeteProject</a:t>
              </a:r>
            </a:p>
          </p:txBody>
        </p:sp>
      </p:grpSp>
      <p:pic>
        <p:nvPicPr>
          <p:cNvPr id="822" name="Rounded Rectangle Rounded rectangle" descr="Rounded Rectangle Rounded rectangle"/>
          <p:cNvPicPr>
            <a:picLocks noChangeAspect="1"/>
          </p:cNvPicPr>
          <p:nvPr/>
        </p:nvPicPr>
        <p:blipFill>
          <a:blip r:embed="rId6">
            <a:extLst/>
          </a:blip>
          <a:stretch>
            <a:fillRect/>
          </a:stretch>
        </p:blipFill>
        <p:spPr>
          <a:xfrm>
            <a:off x="227913" y="2915772"/>
            <a:ext cx="9443459" cy="8806911"/>
          </a:xfrm>
          <a:prstGeom prst="rect">
            <a:avLst/>
          </a:prstGeom>
          <a:ln w="12700">
            <a:miter lim="400000"/>
          </a:ln>
        </p:spPr>
      </p:pic>
      <p:pic>
        <p:nvPicPr>
          <p:cNvPr id="823" name="Rounded Rectangle Rounded rectangle" descr="Rounded Rectangle Rounded rectangle"/>
          <p:cNvPicPr>
            <a:picLocks noChangeAspect="1"/>
          </p:cNvPicPr>
          <p:nvPr/>
        </p:nvPicPr>
        <p:blipFill>
          <a:blip r:embed="rId7">
            <a:extLst/>
          </a:blip>
          <a:stretch>
            <a:fillRect/>
          </a:stretch>
        </p:blipFill>
        <p:spPr>
          <a:xfrm>
            <a:off x="14656837" y="2867618"/>
            <a:ext cx="9443458" cy="8903219"/>
          </a:xfrm>
          <a:prstGeom prst="rect">
            <a:avLst/>
          </a:prstGeom>
          <a:ln w="12700">
            <a:miter lim="400000"/>
          </a:ln>
        </p:spPr>
      </p:pic>
      <p:sp>
        <p:nvSpPr>
          <p:cNvPr id="824" name="Pete"/>
          <p:cNvSpPr txBox="1"/>
          <p:nvPr/>
        </p:nvSpPr>
        <p:spPr>
          <a:xfrm>
            <a:off x="17445815" y="2193498"/>
            <a:ext cx="1335381" cy="79464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pc="129" sz="4300">
                <a:solidFill>
                  <a:schemeClr val="accent1"/>
                </a:solidFill>
                <a:latin typeface="Founders Grotesk Text"/>
                <a:ea typeface="Founders Grotesk Text"/>
                <a:cs typeface="Founders Grotesk Text"/>
                <a:sym typeface="Founders Grotesk Text"/>
              </a:defRPr>
            </a:lvl1pPr>
          </a:lstStyle>
          <a:p>
            <a:pPr/>
            <a:r>
              <a:t>Pete</a:t>
            </a:r>
          </a:p>
        </p:txBody>
      </p:sp>
      <p:sp>
        <p:nvSpPr>
          <p:cNvPr id="825" name="Me"/>
          <p:cNvSpPr txBox="1"/>
          <p:nvPr/>
        </p:nvSpPr>
        <p:spPr>
          <a:xfrm>
            <a:off x="1454751" y="2193498"/>
            <a:ext cx="879388" cy="79464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pc="129" sz="4300">
                <a:solidFill>
                  <a:schemeClr val="accent1"/>
                </a:solidFill>
                <a:latin typeface="Founders Grotesk Text"/>
                <a:ea typeface="Founders Grotesk Text"/>
                <a:cs typeface="Founders Grotesk Text"/>
                <a:sym typeface="Founders Grotesk Text"/>
              </a:defRPr>
            </a:lvl1pPr>
          </a:lstStyle>
          <a:p>
            <a:pPr/>
            <a:r>
              <a:t>Me</a:t>
            </a:r>
          </a:p>
        </p:txBody>
      </p:sp>
      <p:sp>
        <p:nvSpPr>
          <p:cNvPr id="826" name="Connection Line"/>
          <p:cNvSpPr/>
          <p:nvPr/>
        </p:nvSpPr>
        <p:spPr>
          <a:xfrm>
            <a:off x="18970406" y="6385812"/>
            <a:ext cx="3118978" cy="267500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cubicBezTo>
                  <a:pt x="18021" y="12568"/>
                  <a:pt x="10821" y="19768"/>
                  <a:pt x="0" y="21600"/>
                </a:cubicBezTo>
              </a:path>
            </a:pathLst>
          </a:custGeom>
          <a:ln w="114300">
            <a:solidFill>
              <a:srgbClr val="000000"/>
            </a:solidFill>
            <a:miter lim="400000"/>
            <a:headEnd type="triangle"/>
          </a:ln>
        </p:spPr>
        <p:txBody>
          <a:bodyPr lIns="50800" tIns="50800" rIns="50800" bIns="50800"/>
          <a:lstStyle/>
          <a:p>
            <a:pPr>
              <a:defRPr>
                <a:solidFill>
                  <a:schemeClr val="accent1"/>
                </a:solidFill>
                <a:latin typeface="Founders Grotesk Text"/>
                <a:ea typeface="Founders Grotesk Text"/>
                <a:cs typeface="Founders Grotesk Text"/>
                <a:sym typeface="Founders Grotesk Text"/>
              </a:defRPr>
            </a:pPr>
          </a:p>
        </p:txBody>
      </p:sp>
      <p:sp>
        <p:nvSpPr>
          <p:cNvPr id="827" name="Connection Line"/>
          <p:cNvSpPr/>
          <p:nvPr/>
        </p:nvSpPr>
        <p:spPr>
          <a:xfrm>
            <a:off x="19196011" y="6147661"/>
            <a:ext cx="2741759" cy="2008829"/>
          </a:xfrm>
          <a:custGeom>
            <a:avLst/>
            <a:gdLst/>
            <a:ahLst/>
            <a:cxnLst>
              <a:cxn ang="0">
                <a:pos x="wd2" y="hd2"/>
              </a:cxn>
              <a:cxn ang="5400000">
                <a:pos x="wd2" y="hd2"/>
              </a:cxn>
              <a:cxn ang="10800000">
                <a:pos x="wd2" y="hd2"/>
              </a:cxn>
              <a:cxn ang="16200000">
                <a:pos x="wd2" y="hd2"/>
              </a:cxn>
            </a:cxnLst>
            <a:rect l="0" t="0" r="r" b="b"/>
            <a:pathLst>
              <a:path w="21600" h="16201" fill="norm" stroke="1" extrusionOk="0">
                <a:moveTo>
                  <a:pt x="21600" y="316"/>
                </a:moveTo>
                <a:cubicBezTo>
                  <a:pt x="12826" y="21600"/>
                  <a:pt x="5626" y="21495"/>
                  <a:pt x="0" y="0"/>
                </a:cubicBezTo>
              </a:path>
            </a:pathLst>
          </a:custGeom>
          <a:ln w="114300">
            <a:solidFill>
              <a:srgbClr val="000000"/>
            </a:solidFill>
            <a:miter lim="400000"/>
            <a:headEnd type="triangle"/>
          </a:ln>
        </p:spPr>
        <p:txBody>
          <a:bodyPr lIns="50800" tIns="50800" rIns="50800" bIns="50800"/>
          <a:lstStyle/>
          <a:p>
            <a:pPr>
              <a:defRPr>
                <a:solidFill>
                  <a:schemeClr val="accent1"/>
                </a:solidFill>
                <a:latin typeface="Founders Grotesk Text"/>
                <a:ea typeface="Founders Grotesk Text"/>
                <a:cs typeface="Founders Grotesk Text"/>
                <a:sym typeface="Founders Grotesk Text"/>
              </a:defRPr>
            </a:pPr>
          </a:p>
        </p:txBody>
      </p:sp>
      <p:sp>
        <p:nvSpPr>
          <p:cNvPr id="828" name="Connection Line"/>
          <p:cNvSpPr/>
          <p:nvPr/>
        </p:nvSpPr>
        <p:spPr>
          <a:xfrm>
            <a:off x="21832228" y="6201809"/>
            <a:ext cx="1145308" cy="3661456"/>
          </a:xfrm>
          <a:custGeom>
            <a:avLst/>
            <a:gdLst/>
            <a:ahLst/>
            <a:cxnLst>
              <a:cxn ang="0">
                <a:pos x="wd2" y="hd2"/>
              </a:cxn>
              <a:cxn ang="5400000">
                <a:pos x="wd2" y="hd2"/>
              </a:cxn>
              <a:cxn ang="10800000">
                <a:pos x="wd2" y="hd2"/>
              </a:cxn>
              <a:cxn ang="16200000">
                <a:pos x="wd2" y="hd2"/>
              </a:cxn>
            </a:cxnLst>
            <a:rect l="0" t="0" r="r" b="b"/>
            <a:pathLst>
              <a:path w="20795" h="21600" fill="norm" stroke="1" extrusionOk="0">
                <a:moveTo>
                  <a:pt x="20721" y="0"/>
                </a:moveTo>
                <a:cubicBezTo>
                  <a:pt x="21600" y="10171"/>
                  <a:pt x="14693" y="17371"/>
                  <a:pt x="0" y="21600"/>
                </a:cubicBezTo>
              </a:path>
            </a:pathLst>
          </a:custGeom>
          <a:ln w="114300">
            <a:solidFill>
              <a:srgbClr val="000000"/>
            </a:solidFill>
            <a:miter lim="400000"/>
            <a:headEnd type="triangle"/>
          </a:ln>
        </p:spPr>
        <p:txBody>
          <a:bodyPr lIns="50800" tIns="50800" rIns="50800" bIns="50800"/>
          <a:lstStyle/>
          <a:p>
            <a:pPr>
              <a:defRPr>
                <a:solidFill>
                  <a:schemeClr val="accent1"/>
                </a:solidFill>
                <a:latin typeface="Founders Grotesk Text"/>
                <a:ea typeface="Founders Grotesk Text"/>
                <a:cs typeface="Founders Grotesk Text"/>
                <a:sym typeface="Founders Grotesk Text"/>
              </a:defRPr>
            </a:pPr>
          </a:p>
        </p:txBody>
      </p:sp>
    </p:spTree>
  </p:cSld>
  <p:clrMapOvr>
    <a:masterClrMapping/>
  </p:clrMapOvr>
  <mc:AlternateContent xmlns:mc="http://schemas.openxmlformats.org/markup-compatibility/2006">
    <mc:Choice xmlns:p14="http://schemas.microsoft.com/office/powerpoint/2010/main" Requires="p14">
      <p:transition spd="slow" advClick="1" p14:dur="1200">
        <p:fade/>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32" name="Author and Date"/>
          <p:cNvSpPr txBox="1"/>
          <p:nvPr>
            <p:ph type="body" sz="quarter" idx="1"/>
          </p:nvPr>
        </p:nvSpPr>
        <p:spPr>
          <a:xfrm>
            <a:off x="571500" y="12269258"/>
            <a:ext cx="23241000" cy="555246"/>
          </a:xfrm>
          <a:prstGeom prst="rect">
            <a:avLst/>
          </a:prstGeom>
        </p:spPr>
        <p:txBody>
          <a:bodyPr/>
          <a:lstStyle/>
          <a:p>
            <a:pPr/>
          </a:p>
        </p:txBody>
      </p:sp>
      <p:sp>
        <p:nvSpPr>
          <p:cNvPr id="833" name="Pete adds, commits and pushes"/>
          <p:cNvSpPr txBox="1"/>
          <p:nvPr>
            <p:ph type="title"/>
          </p:nvPr>
        </p:nvSpPr>
        <p:spPr>
          <a:xfrm>
            <a:off x="397603" y="652481"/>
            <a:ext cx="23241004" cy="1951021"/>
          </a:xfrm>
          <a:prstGeom prst="rect">
            <a:avLst/>
          </a:prstGeom>
        </p:spPr>
        <p:txBody>
          <a:bodyPr/>
          <a:lstStyle>
            <a:lvl1pPr>
              <a:defRPr spc="-300"/>
            </a:lvl1pPr>
          </a:lstStyle>
          <a:p>
            <a:pPr/>
            <a:r>
              <a:t>Pete adds, commits and pushes </a:t>
            </a:r>
          </a:p>
        </p:txBody>
      </p:sp>
      <p:grpSp>
        <p:nvGrpSpPr>
          <p:cNvPr id="855" name="Group"/>
          <p:cNvGrpSpPr/>
          <p:nvPr/>
        </p:nvGrpSpPr>
        <p:grpSpPr>
          <a:xfrm>
            <a:off x="650965" y="3098316"/>
            <a:ext cx="7923585" cy="8100877"/>
            <a:chOff x="0" y="0"/>
            <a:chExt cx="7923584" cy="8100877"/>
          </a:xfrm>
        </p:grpSpPr>
        <p:grpSp>
          <p:nvGrpSpPr>
            <p:cNvPr id="836" name="mkPie"/>
            <p:cNvGrpSpPr/>
            <p:nvPr/>
          </p:nvGrpSpPr>
          <p:grpSpPr>
            <a:xfrm>
              <a:off x="47232" y="-1"/>
              <a:ext cx="1771461" cy="1322533"/>
              <a:chOff x="0" y="0"/>
              <a:chExt cx="1771460" cy="1322531"/>
            </a:xfrm>
          </p:grpSpPr>
          <p:sp>
            <p:nvSpPr>
              <p:cNvPr id="834" name="Rounded Rectangle"/>
              <p:cNvSpPr/>
              <p:nvPr/>
            </p:nvSpPr>
            <p:spPr>
              <a:xfrm>
                <a:off x="0" y="0"/>
                <a:ext cx="1771461" cy="1322532"/>
              </a:xfrm>
              <a:prstGeom prst="roundRect">
                <a:avLst>
                  <a:gd name="adj" fmla="val 14404"/>
                </a:avLst>
              </a:prstGeom>
              <a:solidFill>
                <a:srgbClr val="FFFFFF"/>
              </a:solidFill>
              <a:ln w="63500" cap="flat">
                <a:solidFill>
                  <a:srgbClr val="000000"/>
                </a:solidFill>
                <a:prstDash val="solid"/>
                <a:miter lim="400000"/>
              </a:ln>
              <a:effectLst/>
            </p:spPr>
            <p:txBody>
              <a:bodyPr wrap="square" lIns="50800" tIns="50800" rIns="50800" bIns="50800" numCol="1" anchor="ctr">
                <a:noAutofit/>
              </a:bodyPr>
              <a:lstStyle/>
              <a:p>
                <a:pPr defTabSz="457200">
                  <a:lnSpc>
                    <a:spcPct val="117999"/>
                  </a:lnSpc>
                  <a:spcBef>
                    <a:spcPts val="0"/>
                  </a:spcBef>
                  <a:tabLst/>
                  <a:defRPr spc="0" sz="2900">
                    <a:solidFill>
                      <a:srgbClr val="000000"/>
                    </a:solidFill>
                    <a:latin typeface="Monaco"/>
                    <a:ea typeface="Monaco"/>
                    <a:cs typeface="Monaco"/>
                    <a:sym typeface="Monaco"/>
                  </a:defRPr>
                </a:pPr>
              </a:p>
            </p:txBody>
          </p:sp>
          <p:sp>
            <p:nvSpPr>
              <p:cNvPr id="835" name="mkPie"/>
              <p:cNvSpPr txBox="1"/>
              <p:nvPr/>
            </p:nvSpPr>
            <p:spPr>
              <a:xfrm>
                <a:off x="87544" y="102577"/>
                <a:ext cx="1596372" cy="111737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defTabSz="457200">
                  <a:lnSpc>
                    <a:spcPct val="117999"/>
                  </a:lnSpc>
                  <a:spcBef>
                    <a:spcPts val="0"/>
                  </a:spcBef>
                  <a:tabLst/>
                  <a:defRPr spc="0" sz="2900">
                    <a:solidFill>
                      <a:srgbClr val="000000"/>
                    </a:solidFill>
                    <a:latin typeface="Monaco"/>
                    <a:ea typeface="Monaco"/>
                    <a:cs typeface="Monaco"/>
                    <a:sym typeface="Monaco"/>
                  </a:defRPr>
                </a:lvl1pPr>
              </a:lstStyle>
              <a:p>
                <a:pPr/>
                <a:r>
                  <a:t>mkPie</a:t>
                </a:r>
              </a:p>
            </p:txBody>
          </p:sp>
        </p:grpSp>
        <p:grpSp>
          <p:nvGrpSpPr>
            <p:cNvPr id="839" name="Rectangle"/>
            <p:cNvGrpSpPr/>
            <p:nvPr/>
          </p:nvGrpSpPr>
          <p:grpSpPr>
            <a:xfrm>
              <a:off x="0" y="575250"/>
              <a:ext cx="7923585" cy="7525628"/>
              <a:chOff x="0" y="0"/>
              <a:chExt cx="7923584" cy="7525626"/>
            </a:xfrm>
          </p:grpSpPr>
          <p:sp>
            <p:nvSpPr>
              <p:cNvPr id="837" name="Rectangle"/>
              <p:cNvSpPr/>
              <p:nvPr/>
            </p:nvSpPr>
            <p:spPr>
              <a:xfrm>
                <a:off x="38100" y="38099"/>
                <a:ext cx="7847385" cy="7449427"/>
              </a:xfrm>
              <a:prstGeom prst="rect">
                <a:avLst/>
              </a:prstGeom>
              <a:solidFill>
                <a:srgbClr val="FFFFFF"/>
              </a:solidFill>
              <a:ln w="12700" cap="flat">
                <a:noFill/>
                <a:miter lim="400000"/>
              </a:ln>
              <a:effectLst/>
            </p:spPr>
            <p:txBody>
              <a:bodyPr wrap="square" lIns="50800" tIns="50800" rIns="50800" bIns="50800" numCol="1" anchor="ctr">
                <a:noAutofit/>
              </a:bodyPr>
              <a:lstStyle/>
              <a:p>
                <a:pPr>
                  <a:spcBef>
                    <a:spcPts val="0"/>
                  </a:spcBef>
                  <a:tabLst/>
                  <a:defRPr b="1" cap="all" spc="156">
                    <a:solidFill>
                      <a:srgbClr val="FFFFFF"/>
                    </a:solidFill>
                    <a:latin typeface="Founders Grotesk Condensed"/>
                    <a:ea typeface="Founders Grotesk Condensed"/>
                    <a:cs typeface="Founders Grotesk Condensed"/>
                    <a:sym typeface="Founders Grotesk Condensed"/>
                  </a:defRPr>
                </a:pPr>
              </a:p>
            </p:txBody>
          </p:sp>
          <p:pic>
            <p:nvPicPr>
              <p:cNvPr id="838" name="Rectangle Rectangle" descr="Rectangle Rectangle"/>
              <p:cNvPicPr>
                <a:picLocks noChangeAspect="1"/>
              </p:cNvPicPr>
              <p:nvPr/>
            </p:nvPicPr>
            <p:blipFill>
              <a:blip r:embed="rId3">
                <a:extLst/>
              </a:blip>
              <a:stretch>
                <a:fillRect/>
              </a:stretch>
            </p:blipFill>
            <p:spPr>
              <a:xfrm>
                <a:off x="0" y="-1"/>
                <a:ext cx="7923585" cy="7525627"/>
              </a:xfrm>
              <a:prstGeom prst="rect">
                <a:avLst/>
              </a:prstGeom>
              <a:ln w="12700" cap="flat">
                <a:noFill/>
                <a:miter lim="400000"/>
              </a:ln>
              <a:effectLst/>
            </p:spPr>
          </p:pic>
        </p:grpSp>
        <p:grpSp>
          <p:nvGrpSpPr>
            <p:cNvPr id="842" name="pie.py"/>
            <p:cNvGrpSpPr/>
            <p:nvPr/>
          </p:nvGrpSpPr>
          <p:grpSpPr>
            <a:xfrm>
              <a:off x="1902116" y="1905377"/>
              <a:ext cx="2987672" cy="1621718"/>
              <a:chOff x="0" y="0"/>
              <a:chExt cx="2987671" cy="1621716"/>
            </a:xfrm>
          </p:grpSpPr>
          <p:sp>
            <p:nvSpPr>
              <p:cNvPr id="840" name="Rounded Rectangle"/>
              <p:cNvSpPr/>
              <p:nvPr/>
            </p:nvSpPr>
            <p:spPr>
              <a:xfrm>
                <a:off x="0" y="0"/>
                <a:ext cx="2987672" cy="1621717"/>
              </a:xfrm>
              <a:prstGeom prst="roundRect">
                <a:avLst>
                  <a:gd name="adj" fmla="val 22652"/>
                </a:avLst>
              </a:prstGeom>
              <a:solidFill>
                <a:srgbClr val="FFFFFF"/>
              </a:solidFill>
              <a:ln w="63500" cap="flat">
                <a:solidFill>
                  <a:srgbClr val="000000"/>
                </a:solidFill>
                <a:prstDash val="solid"/>
                <a:miter lim="400000"/>
              </a:ln>
              <a:effectLst/>
            </p:spPr>
            <p:txBody>
              <a:bodyPr wrap="square" lIns="50800" tIns="50800" rIns="50800" bIns="50800" numCol="1" anchor="ctr">
                <a:noAutofit/>
              </a:bodyPr>
              <a:lstStyle/>
              <a:p>
                <a:pPr defTabSz="457200">
                  <a:lnSpc>
                    <a:spcPct val="117999"/>
                  </a:lnSpc>
                  <a:spcBef>
                    <a:spcPts val="0"/>
                  </a:spcBef>
                  <a:tabLst/>
                  <a:defRPr spc="0" sz="2900">
                    <a:solidFill>
                      <a:srgbClr val="000000"/>
                    </a:solidFill>
                    <a:latin typeface="Monaco"/>
                    <a:ea typeface="Monaco"/>
                    <a:cs typeface="Monaco"/>
                    <a:sym typeface="Monaco"/>
                  </a:defRPr>
                </a:pPr>
              </a:p>
            </p:txBody>
          </p:sp>
          <p:sp>
            <p:nvSpPr>
              <p:cNvPr id="841" name="pie.py"/>
              <p:cNvSpPr txBox="1"/>
              <p:nvPr/>
            </p:nvSpPr>
            <p:spPr>
              <a:xfrm>
                <a:off x="139342" y="534133"/>
                <a:ext cx="2708987" cy="55345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defTabSz="457200">
                  <a:lnSpc>
                    <a:spcPct val="117999"/>
                  </a:lnSpc>
                  <a:spcBef>
                    <a:spcPts val="0"/>
                  </a:spcBef>
                  <a:tabLst/>
                  <a:defRPr spc="0" sz="2900">
                    <a:solidFill>
                      <a:srgbClr val="000000"/>
                    </a:solidFill>
                    <a:latin typeface="Monaco"/>
                    <a:ea typeface="Monaco"/>
                    <a:cs typeface="Monaco"/>
                    <a:sym typeface="Monaco"/>
                  </a:defRPr>
                </a:lvl1pPr>
              </a:lstStyle>
              <a:p>
                <a:pPr/>
                <a:r>
                  <a:t>pie.py</a:t>
                </a:r>
              </a:p>
            </p:txBody>
          </p:sp>
        </p:grpSp>
        <p:grpSp>
          <p:nvGrpSpPr>
            <p:cNvPr id="845" name="crust.py"/>
            <p:cNvGrpSpPr/>
            <p:nvPr/>
          </p:nvGrpSpPr>
          <p:grpSpPr>
            <a:xfrm>
              <a:off x="544162" y="5366781"/>
              <a:ext cx="2987672" cy="1621719"/>
              <a:chOff x="0" y="0"/>
              <a:chExt cx="2987671" cy="1621717"/>
            </a:xfrm>
          </p:grpSpPr>
          <p:sp>
            <p:nvSpPr>
              <p:cNvPr id="843" name="Rounded Rectangle"/>
              <p:cNvSpPr/>
              <p:nvPr/>
            </p:nvSpPr>
            <p:spPr>
              <a:xfrm>
                <a:off x="0" y="0"/>
                <a:ext cx="2987672" cy="1621718"/>
              </a:xfrm>
              <a:prstGeom prst="roundRect">
                <a:avLst>
                  <a:gd name="adj" fmla="val 22652"/>
                </a:avLst>
              </a:prstGeom>
              <a:solidFill>
                <a:srgbClr val="FFFFFF"/>
              </a:solidFill>
              <a:ln w="63500" cap="flat">
                <a:solidFill>
                  <a:srgbClr val="000000"/>
                </a:solidFill>
                <a:prstDash val="solid"/>
                <a:miter lim="400000"/>
              </a:ln>
              <a:effectLst/>
            </p:spPr>
            <p:txBody>
              <a:bodyPr wrap="square" lIns="50800" tIns="50800" rIns="50800" bIns="50800" numCol="1" anchor="ctr">
                <a:noAutofit/>
              </a:bodyPr>
              <a:lstStyle/>
              <a:p>
                <a:pPr defTabSz="457200">
                  <a:lnSpc>
                    <a:spcPct val="117999"/>
                  </a:lnSpc>
                  <a:spcBef>
                    <a:spcPts val="0"/>
                  </a:spcBef>
                  <a:tabLst/>
                  <a:defRPr spc="0" sz="2900">
                    <a:solidFill>
                      <a:srgbClr val="000000"/>
                    </a:solidFill>
                    <a:latin typeface="Monaco"/>
                    <a:ea typeface="Monaco"/>
                    <a:cs typeface="Monaco"/>
                    <a:sym typeface="Monaco"/>
                  </a:defRPr>
                </a:pPr>
              </a:p>
            </p:txBody>
          </p:sp>
          <p:sp>
            <p:nvSpPr>
              <p:cNvPr id="844" name="crust.py"/>
              <p:cNvSpPr txBox="1"/>
              <p:nvPr/>
            </p:nvSpPr>
            <p:spPr>
              <a:xfrm>
                <a:off x="139343" y="534134"/>
                <a:ext cx="2708985" cy="5534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defTabSz="457200">
                  <a:lnSpc>
                    <a:spcPct val="117999"/>
                  </a:lnSpc>
                  <a:spcBef>
                    <a:spcPts val="0"/>
                  </a:spcBef>
                  <a:tabLst/>
                  <a:defRPr spc="0" sz="2900">
                    <a:solidFill>
                      <a:srgbClr val="000000"/>
                    </a:solidFill>
                    <a:latin typeface="Monaco"/>
                    <a:ea typeface="Monaco"/>
                    <a:cs typeface="Monaco"/>
                    <a:sym typeface="Monaco"/>
                  </a:defRPr>
                </a:lvl1pPr>
              </a:lstStyle>
              <a:p>
                <a:pPr/>
                <a:r>
                  <a:t>crust.py</a:t>
                </a:r>
              </a:p>
            </p:txBody>
          </p:sp>
        </p:grpSp>
        <p:grpSp>
          <p:nvGrpSpPr>
            <p:cNvPr id="848" name="topping.py"/>
            <p:cNvGrpSpPr/>
            <p:nvPr/>
          </p:nvGrpSpPr>
          <p:grpSpPr>
            <a:xfrm>
              <a:off x="4195965" y="5366781"/>
              <a:ext cx="2987672" cy="1621719"/>
              <a:chOff x="0" y="0"/>
              <a:chExt cx="2987671" cy="1621717"/>
            </a:xfrm>
          </p:grpSpPr>
          <p:sp>
            <p:nvSpPr>
              <p:cNvPr id="846" name="Rounded Rectangle"/>
              <p:cNvSpPr/>
              <p:nvPr/>
            </p:nvSpPr>
            <p:spPr>
              <a:xfrm>
                <a:off x="0" y="0"/>
                <a:ext cx="2987672" cy="1621718"/>
              </a:xfrm>
              <a:prstGeom prst="roundRect">
                <a:avLst>
                  <a:gd name="adj" fmla="val 22652"/>
                </a:avLst>
              </a:prstGeom>
              <a:solidFill>
                <a:srgbClr val="FFFFFF"/>
              </a:solidFill>
              <a:ln w="63500" cap="flat">
                <a:solidFill>
                  <a:srgbClr val="000000"/>
                </a:solidFill>
                <a:prstDash val="solid"/>
                <a:miter lim="400000"/>
              </a:ln>
              <a:effectLst/>
            </p:spPr>
            <p:txBody>
              <a:bodyPr wrap="square" lIns="50800" tIns="50800" rIns="50800" bIns="50800" numCol="1" anchor="ctr">
                <a:noAutofit/>
              </a:bodyPr>
              <a:lstStyle/>
              <a:p>
                <a:pPr defTabSz="457200">
                  <a:lnSpc>
                    <a:spcPct val="117999"/>
                  </a:lnSpc>
                  <a:spcBef>
                    <a:spcPts val="0"/>
                  </a:spcBef>
                  <a:tabLst/>
                  <a:defRPr spc="0" sz="2900">
                    <a:solidFill>
                      <a:srgbClr val="000000"/>
                    </a:solidFill>
                    <a:latin typeface="Monaco"/>
                    <a:ea typeface="Monaco"/>
                    <a:cs typeface="Monaco"/>
                    <a:sym typeface="Monaco"/>
                  </a:defRPr>
                </a:pPr>
              </a:p>
            </p:txBody>
          </p:sp>
          <p:sp>
            <p:nvSpPr>
              <p:cNvPr id="847" name="topping.py"/>
              <p:cNvSpPr txBox="1"/>
              <p:nvPr/>
            </p:nvSpPr>
            <p:spPr>
              <a:xfrm>
                <a:off x="139343" y="534134"/>
                <a:ext cx="2708985" cy="5534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defTabSz="457200">
                  <a:lnSpc>
                    <a:spcPct val="117999"/>
                  </a:lnSpc>
                  <a:spcBef>
                    <a:spcPts val="0"/>
                  </a:spcBef>
                  <a:tabLst/>
                  <a:defRPr spc="0" sz="2900">
                    <a:solidFill>
                      <a:srgbClr val="000000"/>
                    </a:solidFill>
                    <a:latin typeface="Monaco"/>
                    <a:ea typeface="Monaco"/>
                    <a:cs typeface="Monaco"/>
                    <a:sym typeface="Monaco"/>
                  </a:defRPr>
                </a:lvl1pPr>
              </a:lstStyle>
              <a:p>
                <a:pPr/>
                <a:r>
                  <a:t>topping.py</a:t>
                </a:r>
              </a:p>
            </p:txBody>
          </p:sp>
        </p:grpSp>
        <p:grpSp>
          <p:nvGrpSpPr>
            <p:cNvPr id="851" name=".git"/>
            <p:cNvGrpSpPr/>
            <p:nvPr/>
          </p:nvGrpSpPr>
          <p:grpSpPr>
            <a:xfrm>
              <a:off x="5197877" y="868134"/>
              <a:ext cx="1771461" cy="1322533"/>
              <a:chOff x="0" y="0"/>
              <a:chExt cx="1771460" cy="1322532"/>
            </a:xfrm>
          </p:grpSpPr>
          <p:sp>
            <p:nvSpPr>
              <p:cNvPr id="849" name="Rounded Rectangle"/>
              <p:cNvSpPr/>
              <p:nvPr/>
            </p:nvSpPr>
            <p:spPr>
              <a:xfrm>
                <a:off x="0" y="0"/>
                <a:ext cx="1771461" cy="1322533"/>
              </a:xfrm>
              <a:prstGeom prst="roundRect">
                <a:avLst>
                  <a:gd name="adj" fmla="val 14404"/>
                </a:avLst>
              </a:prstGeom>
              <a:solidFill>
                <a:srgbClr val="FFFFFF"/>
              </a:solidFill>
              <a:ln w="63500" cap="flat">
                <a:solidFill>
                  <a:srgbClr val="000000"/>
                </a:solidFill>
                <a:prstDash val="solid"/>
                <a:miter lim="400000"/>
              </a:ln>
              <a:effectLst/>
            </p:spPr>
            <p:txBody>
              <a:bodyPr wrap="square" lIns="50800" tIns="50800" rIns="50800" bIns="50800" numCol="1" anchor="ctr">
                <a:noAutofit/>
              </a:bodyPr>
              <a:lstStyle/>
              <a:p>
                <a:pPr defTabSz="457200">
                  <a:lnSpc>
                    <a:spcPct val="117999"/>
                  </a:lnSpc>
                  <a:spcBef>
                    <a:spcPts val="0"/>
                  </a:spcBef>
                  <a:tabLst/>
                  <a:defRPr spc="0" sz="2900">
                    <a:solidFill>
                      <a:srgbClr val="000000"/>
                    </a:solidFill>
                    <a:latin typeface="Monaco"/>
                    <a:ea typeface="Monaco"/>
                    <a:cs typeface="Monaco"/>
                    <a:sym typeface="Monaco"/>
                  </a:defRPr>
                </a:pPr>
              </a:p>
            </p:txBody>
          </p:sp>
          <p:sp>
            <p:nvSpPr>
              <p:cNvPr id="850" name=".git"/>
              <p:cNvSpPr txBox="1"/>
              <p:nvPr/>
            </p:nvSpPr>
            <p:spPr>
              <a:xfrm>
                <a:off x="87544" y="102577"/>
                <a:ext cx="1596372" cy="111737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defTabSz="457200">
                  <a:lnSpc>
                    <a:spcPct val="117999"/>
                  </a:lnSpc>
                  <a:spcBef>
                    <a:spcPts val="0"/>
                  </a:spcBef>
                  <a:tabLst/>
                  <a:defRPr spc="0" sz="2900">
                    <a:solidFill>
                      <a:srgbClr val="000000"/>
                    </a:solidFill>
                    <a:latin typeface="Monaco"/>
                    <a:ea typeface="Monaco"/>
                    <a:cs typeface="Monaco"/>
                    <a:sym typeface="Monaco"/>
                  </a:defRPr>
                </a:lvl1pPr>
              </a:lstStyle>
              <a:p>
                <a:pPr/>
                <a:r>
                  <a:t>.git</a:t>
                </a:r>
              </a:p>
            </p:txBody>
          </p:sp>
        </p:grpSp>
        <p:grpSp>
          <p:nvGrpSpPr>
            <p:cNvPr id="854" name="Rectangle"/>
            <p:cNvGrpSpPr/>
            <p:nvPr/>
          </p:nvGrpSpPr>
          <p:grpSpPr>
            <a:xfrm>
              <a:off x="5150644" y="1443385"/>
              <a:ext cx="2596756" cy="2128001"/>
              <a:chOff x="0" y="0"/>
              <a:chExt cx="2596755" cy="2128000"/>
            </a:xfrm>
          </p:grpSpPr>
          <p:sp>
            <p:nvSpPr>
              <p:cNvPr id="852" name="Rectangle"/>
              <p:cNvSpPr/>
              <p:nvPr/>
            </p:nvSpPr>
            <p:spPr>
              <a:xfrm>
                <a:off x="38100" y="38099"/>
                <a:ext cx="2520556" cy="2051801"/>
              </a:xfrm>
              <a:prstGeom prst="rect">
                <a:avLst/>
              </a:prstGeom>
              <a:solidFill>
                <a:srgbClr val="FFFFFF"/>
              </a:solidFill>
              <a:ln w="12700" cap="flat">
                <a:noFill/>
                <a:miter lim="400000"/>
              </a:ln>
              <a:effectLst/>
            </p:spPr>
            <p:txBody>
              <a:bodyPr wrap="square" lIns="50800" tIns="50800" rIns="50800" bIns="50800" numCol="1" anchor="ctr">
                <a:noAutofit/>
              </a:bodyPr>
              <a:lstStyle/>
              <a:p>
                <a:pPr>
                  <a:spcBef>
                    <a:spcPts val="0"/>
                  </a:spcBef>
                  <a:tabLst/>
                  <a:defRPr b="1" cap="all" spc="156">
                    <a:solidFill>
                      <a:srgbClr val="FFFFFF"/>
                    </a:solidFill>
                    <a:latin typeface="Founders Grotesk Condensed"/>
                    <a:ea typeface="Founders Grotesk Condensed"/>
                    <a:cs typeface="Founders Grotesk Condensed"/>
                    <a:sym typeface="Founders Grotesk Condensed"/>
                  </a:defRPr>
                </a:pPr>
              </a:p>
            </p:txBody>
          </p:sp>
          <p:pic>
            <p:nvPicPr>
              <p:cNvPr id="853" name="Rectangle Rectangle" descr="Rectangle Rectangle"/>
              <p:cNvPicPr>
                <a:picLocks noChangeAspect="1"/>
              </p:cNvPicPr>
              <p:nvPr/>
            </p:nvPicPr>
            <p:blipFill>
              <a:blip r:embed="rId4">
                <a:extLst/>
              </a:blip>
              <a:stretch>
                <a:fillRect/>
              </a:stretch>
            </p:blipFill>
            <p:spPr>
              <a:xfrm>
                <a:off x="0" y="-1"/>
                <a:ext cx="2596756" cy="2128001"/>
              </a:xfrm>
              <a:prstGeom prst="rect">
                <a:avLst/>
              </a:prstGeom>
              <a:ln w="12700" cap="flat">
                <a:noFill/>
                <a:miter lim="400000"/>
              </a:ln>
              <a:effectLst/>
            </p:spPr>
          </p:pic>
        </p:grpSp>
      </p:grpSp>
      <p:grpSp>
        <p:nvGrpSpPr>
          <p:cNvPr id="858" name="mkPie"/>
          <p:cNvGrpSpPr/>
          <p:nvPr/>
        </p:nvGrpSpPr>
        <p:grpSpPr>
          <a:xfrm>
            <a:off x="15857489" y="3095140"/>
            <a:ext cx="1771461" cy="1322533"/>
            <a:chOff x="0" y="0"/>
            <a:chExt cx="1771460" cy="1322531"/>
          </a:xfrm>
        </p:grpSpPr>
        <p:sp>
          <p:nvSpPr>
            <p:cNvPr id="856" name="Rounded Rectangle"/>
            <p:cNvSpPr/>
            <p:nvPr/>
          </p:nvSpPr>
          <p:spPr>
            <a:xfrm>
              <a:off x="0" y="0"/>
              <a:ext cx="1771461" cy="1322532"/>
            </a:xfrm>
            <a:prstGeom prst="roundRect">
              <a:avLst>
                <a:gd name="adj" fmla="val 14404"/>
              </a:avLst>
            </a:prstGeom>
            <a:solidFill>
              <a:srgbClr val="FFFFFF"/>
            </a:solidFill>
            <a:ln w="63500" cap="flat">
              <a:solidFill>
                <a:srgbClr val="000000"/>
              </a:solidFill>
              <a:prstDash val="solid"/>
              <a:miter lim="400000"/>
            </a:ln>
            <a:effectLst/>
          </p:spPr>
          <p:txBody>
            <a:bodyPr wrap="square" lIns="50800" tIns="50800" rIns="50800" bIns="50800" numCol="1" anchor="ctr">
              <a:noAutofit/>
            </a:bodyPr>
            <a:lstStyle/>
            <a:p>
              <a:pPr defTabSz="457200">
                <a:lnSpc>
                  <a:spcPct val="117999"/>
                </a:lnSpc>
                <a:spcBef>
                  <a:spcPts val="0"/>
                </a:spcBef>
                <a:tabLst/>
                <a:defRPr spc="0" sz="2900">
                  <a:solidFill>
                    <a:srgbClr val="000000"/>
                  </a:solidFill>
                  <a:latin typeface="Monaco"/>
                  <a:ea typeface="Monaco"/>
                  <a:cs typeface="Monaco"/>
                  <a:sym typeface="Monaco"/>
                </a:defRPr>
              </a:pPr>
            </a:p>
          </p:txBody>
        </p:sp>
        <p:sp>
          <p:nvSpPr>
            <p:cNvPr id="857" name="mkPie"/>
            <p:cNvSpPr txBox="1"/>
            <p:nvPr/>
          </p:nvSpPr>
          <p:spPr>
            <a:xfrm>
              <a:off x="87544" y="102577"/>
              <a:ext cx="1596372" cy="111737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defTabSz="457200">
                <a:lnSpc>
                  <a:spcPct val="117999"/>
                </a:lnSpc>
                <a:spcBef>
                  <a:spcPts val="0"/>
                </a:spcBef>
                <a:tabLst/>
                <a:defRPr spc="0" sz="2900">
                  <a:solidFill>
                    <a:srgbClr val="000000"/>
                  </a:solidFill>
                  <a:latin typeface="Monaco"/>
                  <a:ea typeface="Monaco"/>
                  <a:cs typeface="Monaco"/>
                  <a:sym typeface="Monaco"/>
                </a:defRPr>
              </a:lvl1pPr>
            </a:lstStyle>
            <a:p>
              <a:pPr/>
              <a:r>
                <a:t>mkPie</a:t>
              </a:r>
            </a:p>
          </p:txBody>
        </p:sp>
      </p:grpSp>
      <p:grpSp>
        <p:nvGrpSpPr>
          <p:cNvPr id="861" name="Rectangle"/>
          <p:cNvGrpSpPr/>
          <p:nvPr/>
        </p:nvGrpSpPr>
        <p:grpSpPr>
          <a:xfrm>
            <a:off x="15810256" y="3670391"/>
            <a:ext cx="7923585" cy="7525626"/>
            <a:chOff x="0" y="-1"/>
            <a:chExt cx="7923583" cy="7525625"/>
          </a:xfrm>
        </p:grpSpPr>
        <p:sp>
          <p:nvSpPr>
            <p:cNvPr id="859" name="Rectangle"/>
            <p:cNvSpPr/>
            <p:nvPr/>
          </p:nvSpPr>
          <p:spPr>
            <a:xfrm>
              <a:off x="38100" y="38098"/>
              <a:ext cx="7847385" cy="7449426"/>
            </a:xfrm>
            <a:prstGeom prst="rect">
              <a:avLst/>
            </a:prstGeom>
            <a:solidFill>
              <a:srgbClr val="FFFFFF"/>
            </a:solidFill>
            <a:ln w="12700" cap="flat">
              <a:noFill/>
              <a:miter lim="400000"/>
            </a:ln>
            <a:effectLst/>
          </p:spPr>
          <p:txBody>
            <a:bodyPr wrap="square" lIns="50800" tIns="50800" rIns="50800" bIns="50800" numCol="1" anchor="ctr">
              <a:noAutofit/>
            </a:bodyPr>
            <a:lstStyle/>
            <a:p>
              <a:pPr>
                <a:spcBef>
                  <a:spcPts val="0"/>
                </a:spcBef>
                <a:tabLst/>
                <a:defRPr b="1" cap="all" spc="156">
                  <a:solidFill>
                    <a:srgbClr val="FFFFFF"/>
                  </a:solidFill>
                  <a:latin typeface="Founders Grotesk Condensed"/>
                  <a:ea typeface="Founders Grotesk Condensed"/>
                  <a:cs typeface="Founders Grotesk Condensed"/>
                  <a:sym typeface="Founders Grotesk Condensed"/>
                </a:defRPr>
              </a:pPr>
            </a:p>
          </p:txBody>
        </p:sp>
        <p:pic>
          <p:nvPicPr>
            <p:cNvPr id="860" name="Rectangle Rectangle" descr="Rectangle Rectangle"/>
            <p:cNvPicPr>
              <a:picLocks noChangeAspect="1"/>
            </p:cNvPicPr>
            <p:nvPr/>
          </p:nvPicPr>
          <p:blipFill>
            <a:blip r:embed="rId3">
              <a:extLst/>
            </a:blip>
            <a:stretch>
              <a:fillRect/>
            </a:stretch>
          </p:blipFill>
          <p:spPr>
            <a:xfrm>
              <a:off x="0" y="-2"/>
              <a:ext cx="7923584" cy="7525626"/>
            </a:xfrm>
            <a:prstGeom prst="rect">
              <a:avLst/>
            </a:prstGeom>
            <a:ln w="12700" cap="flat">
              <a:noFill/>
              <a:miter lim="400000"/>
            </a:ln>
            <a:effectLst/>
          </p:spPr>
        </p:pic>
      </p:grpSp>
      <p:grpSp>
        <p:nvGrpSpPr>
          <p:cNvPr id="864" name="pie.py"/>
          <p:cNvGrpSpPr/>
          <p:nvPr/>
        </p:nvGrpSpPr>
        <p:grpSpPr>
          <a:xfrm>
            <a:off x="17712374" y="5000519"/>
            <a:ext cx="2987672" cy="1621717"/>
            <a:chOff x="0" y="0"/>
            <a:chExt cx="2987670" cy="1621716"/>
          </a:xfrm>
        </p:grpSpPr>
        <p:sp>
          <p:nvSpPr>
            <p:cNvPr id="862" name="Rounded Rectangle"/>
            <p:cNvSpPr/>
            <p:nvPr/>
          </p:nvSpPr>
          <p:spPr>
            <a:xfrm>
              <a:off x="0" y="0"/>
              <a:ext cx="2987671" cy="1621717"/>
            </a:xfrm>
            <a:prstGeom prst="roundRect">
              <a:avLst>
                <a:gd name="adj" fmla="val 22652"/>
              </a:avLst>
            </a:prstGeom>
            <a:solidFill>
              <a:srgbClr val="FFFFFF"/>
            </a:solidFill>
            <a:ln w="63500" cap="flat">
              <a:solidFill>
                <a:srgbClr val="000000"/>
              </a:solidFill>
              <a:prstDash val="solid"/>
              <a:miter lim="400000"/>
            </a:ln>
            <a:effectLst/>
          </p:spPr>
          <p:txBody>
            <a:bodyPr wrap="square" lIns="50800" tIns="50800" rIns="50800" bIns="50800" numCol="1" anchor="ctr">
              <a:noAutofit/>
            </a:bodyPr>
            <a:lstStyle/>
            <a:p>
              <a:pPr defTabSz="457200">
                <a:lnSpc>
                  <a:spcPct val="117999"/>
                </a:lnSpc>
                <a:spcBef>
                  <a:spcPts val="0"/>
                </a:spcBef>
                <a:tabLst/>
                <a:defRPr spc="0" sz="2900">
                  <a:solidFill>
                    <a:srgbClr val="000000"/>
                  </a:solidFill>
                  <a:latin typeface="Monaco"/>
                  <a:ea typeface="Monaco"/>
                  <a:cs typeface="Monaco"/>
                  <a:sym typeface="Monaco"/>
                </a:defRPr>
              </a:pPr>
            </a:p>
          </p:txBody>
        </p:sp>
        <p:sp>
          <p:nvSpPr>
            <p:cNvPr id="863" name="pie.py"/>
            <p:cNvSpPr txBox="1"/>
            <p:nvPr/>
          </p:nvSpPr>
          <p:spPr>
            <a:xfrm>
              <a:off x="139342" y="534133"/>
              <a:ext cx="2708987" cy="55345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defTabSz="457200">
                <a:lnSpc>
                  <a:spcPct val="117999"/>
                </a:lnSpc>
                <a:spcBef>
                  <a:spcPts val="0"/>
                </a:spcBef>
                <a:tabLst/>
                <a:defRPr spc="0" sz="2900">
                  <a:solidFill>
                    <a:srgbClr val="000000"/>
                  </a:solidFill>
                  <a:latin typeface="Monaco"/>
                  <a:ea typeface="Monaco"/>
                  <a:cs typeface="Monaco"/>
                  <a:sym typeface="Monaco"/>
                </a:defRPr>
              </a:lvl1pPr>
            </a:lstStyle>
            <a:p>
              <a:pPr/>
              <a:r>
                <a:t>pie.py</a:t>
              </a:r>
            </a:p>
          </p:txBody>
        </p:sp>
      </p:grpSp>
      <p:grpSp>
        <p:nvGrpSpPr>
          <p:cNvPr id="867" name="crust.py"/>
          <p:cNvGrpSpPr/>
          <p:nvPr/>
        </p:nvGrpSpPr>
        <p:grpSpPr>
          <a:xfrm>
            <a:off x="16354420" y="8461923"/>
            <a:ext cx="2987672" cy="1621717"/>
            <a:chOff x="0" y="0"/>
            <a:chExt cx="2987670" cy="1621716"/>
          </a:xfrm>
        </p:grpSpPr>
        <p:sp>
          <p:nvSpPr>
            <p:cNvPr id="865" name="Rounded Rectangle"/>
            <p:cNvSpPr/>
            <p:nvPr/>
          </p:nvSpPr>
          <p:spPr>
            <a:xfrm>
              <a:off x="0" y="0"/>
              <a:ext cx="2987671" cy="1621717"/>
            </a:xfrm>
            <a:prstGeom prst="roundRect">
              <a:avLst>
                <a:gd name="adj" fmla="val 22652"/>
              </a:avLst>
            </a:prstGeom>
            <a:solidFill>
              <a:srgbClr val="FFFFFF"/>
            </a:solidFill>
            <a:ln w="63500" cap="flat">
              <a:solidFill>
                <a:srgbClr val="000000"/>
              </a:solidFill>
              <a:prstDash val="solid"/>
              <a:miter lim="400000"/>
            </a:ln>
            <a:effectLst/>
          </p:spPr>
          <p:txBody>
            <a:bodyPr wrap="square" lIns="50800" tIns="50800" rIns="50800" bIns="50800" numCol="1" anchor="ctr">
              <a:noAutofit/>
            </a:bodyPr>
            <a:lstStyle/>
            <a:p>
              <a:pPr defTabSz="457200">
                <a:lnSpc>
                  <a:spcPct val="117999"/>
                </a:lnSpc>
                <a:spcBef>
                  <a:spcPts val="0"/>
                </a:spcBef>
                <a:tabLst/>
                <a:defRPr spc="0" sz="2900">
                  <a:solidFill>
                    <a:srgbClr val="000000"/>
                  </a:solidFill>
                  <a:latin typeface="Monaco"/>
                  <a:ea typeface="Monaco"/>
                  <a:cs typeface="Monaco"/>
                  <a:sym typeface="Monaco"/>
                </a:defRPr>
              </a:pPr>
            </a:p>
          </p:txBody>
        </p:sp>
        <p:sp>
          <p:nvSpPr>
            <p:cNvPr id="866" name="crust.py"/>
            <p:cNvSpPr txBox="1"/>
            <p:nvPr/>
          </p:nvSpPr>
          <p:spPr>
            <a:xfrm>
              <a:off x="139342" y="534133"/>
              <a:ext cx="2708987" cy="55345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defTabSz="457200">
                <a:lnSpc>
                  <a:spcPct val="117999"/>
                </a:lnSpc>
                <a:spcBef>
                  <a:spcPts val="0"/>
                </a:spcBef>
                <a:tabLst/>
                <a:defRPr spc="0" sz="2900">
                  <a:solidFill>
                    <a:srgbClr val="000000"/>
                  </a:solidFill>
                  <a:latin typeface="Monaco"/>
                  <a:ea typeface="Monaco"/>
                  <a:cs typeface="Monaco"/>
                  <a:sym typeface="Monaco"/>
                </a:defRPr>
              </a:lvl1pPr>
            </a:lstStyle>
            <a:p>
              <a:pPr/>
              <a:r>
                <a:t>crust.py</a:t>
              </a:r>
            </a:p>
          </p:txBody>
        </p:sp>
      </p:grpSp>
      <p:grpSp>
        <p:nvGrpSpPr>
          <p:cNvPr id="870" name="topping.py"/>
          <p:cNvGrpSpPr/>
          <p:nvPr/>
        </p:nvGrpSpPr>
        <p:grpSpPr>
          <a:xfrm>
            <a:off x="20006222" y="8461923"/>
            <a:ext cx="2987672" cy="1621717"/>
            <a:chOff x="0" y="0"/>
            <a:chExt cx="2987670" cy="1621716"/>
          </a:xfrm>
        </p:grpSpPr>
        <p:sp>
          <p:nvSpPr>
            <p:cNvPr id="868" name="Rounded Rectangle"/>
            <p:cNvSpPr/>
            <p:nvPr/>
          </p:nvSpPr>
          <p:spPr>
            <a:xfrm>
              <a:off x="0" y="0"/>
              <a:ext cx="2987671" cy="1621717"/>
            </a:xfrm>
            <a:prstGeom prst="roundRect">
              <a:avLst>
                <a:gd name="adj" fmla="val 22652"/>
              </a:avLst>
            </a:prstGeom>
            <a:solidFill>
              <a:srgbClr val="FFFFFF"/>
            </a:solidFill>
            <a:ln w="63500" cap="flat">
              <a:solidFill>
                <a:srgbClr val="000000"/>
              </a:solidFill>
              <a:prstDash val="solid"/>
              <a:miter lim="400000"/>
            </a:ln>
            <a:effectLst/>
          </p:spPr>
          <p:txBody>
            <a:bodyPr wrap="square" lIns="50800" tIns="50800" rIns="50800" bIns="50800" numCol="1" anchor="ctr">
              <a:noAutofit/>
            </a:bodyPr>
            <a:lstStyle/>
            <a:p>
              <a:pPr defTabSz="457200">
                <a:lnSpc>
                  <a:spcPct val="117999"/>
                </a:lnSpc>
                <a:spcBef>
                  <a:spcPts val="0"/>
                </a:spcBef>
                <a:tabLst/>
                <a:defRPr spc="0" sz="2900">
                  <a:solidFill>
                    <a:srgbClr val="000000"/>
                  </a:solidFill>
                  <a:latin typeface="Monaco"/>
                  <a:ea typeface="Monaco"/>
                  <a:cs typeface="Monaco"/>
                  <a:sym typeface="Monaco"/>
                </a:defRPr>
              </a:pPr>
            </a:p>
          </p:txBody>
        </p:sp>
        <p:sp>
          <p:nvSpPr>
            <p:cNvPr id="869" name="topping.py"/>
            <p:cNvSpPr txBox="1"/>
            <p:nvPr/>
          </p:nvSpPr>
          <p:spPr>
            <a:xfrm>
              <a:off x="139342" y="534133"/>
              <a:ext cx="2708987" cy="55345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defTabSz="457200">
                <a:lnSpc>
                  <a:spcPct val="117999"/>
                </a:lnSpc>
                <a:spcBef>
                  <a:spcPts val="0"/>
                </a:spcBef>
                <a:tabLst/>
                <a:defRPr spc="0" sz="2900">
                  <a:solidFill>
                    <a:srgbClr val="000000"/>
                  </a:solidFill>
                  <a:latin typeface="Monaco"/>
                  <a:ea typeface="Monaco"/>
                  <a:cs typeface="Monaco"/>
                  <a:sym typeface="Monaco"/>
                </a:defRPr>
              </a:lvl1pPr>
            </a:lstStyle>
            <a:p>
              <a:pPr/>
              <a:r>
                <a:t>topping.py</a:t>
              </a:r>
            </a:p>
          </p:txBody>
        </p:sp>
      </p:grpSp>
      <p:grpSp>
        <p:nvGrpSpPr>
          <p:cNvPr id="873" name=".git"/>
          <p:cNvGrpSpPr/>
          <p:nvPr/>
        </p:nvGrpSpPr>
        <p:grpSpPr>
          <a:xfrm>
            <a:off x="21008134" y="3963275"/>
            <a:ext cx="1771461" cy="1322533"/>
            <a:chOff x="0" y="0"/>
            <a:chExt cx="1771460" cy="1322531"/>
          </a:xfrm>
        </p:grpSpPr>
        <p:sp>
          <p:nvSpPr>
            <p:cNvPr id="871" name="Rounded Rectangle"/>
            <p:cNvSpPr/>
            <p:nvPr/>
          </p:nvSpPr>
          <p:spPr>
            <a:xfrm>
              <a:off x="0" y="0"/>
              <a:ext cx="1771461" cy="1322532"/>
            </a:xfrm>
            <a:prstGeom prst="roundRect">
              <a:avLst>
                <a:gd name="adj" fmla="val 14404"/>
              </a:avLst>
            </a:prstGeom>
            <a:solidFill>
              <a:srgbClr val="FFFFFF"/>
            </a:solidFill>
            <a:ln w="63500" cap="flat">
              <a:solidFill>
                <a:srgbClr val="000000"/>
              </a:solidFill>
              <a:prstDash val="solid"/>
              <a:miter lim="400000"/>
            </a:ln>
            <a:effectLst/>
          </p:spPr>
          <p:txBody>
            <a:bodyPr wrap="square" lIns="50800" tIns="50800" rIns="50800" bIns="50800" numCol="1" anchor="ctr">
              <a:noAutofit/>
            </a:bodyPr>
            <a:lstStyle/>
            <a:p>
              <a:pPr defTabSz="457200">
                <a:lnSpc>
                  <a:spcPct val="117999"/>
                </a:lnSpc>
                <a:spcBef>
                  <a:spcPts val="0"/>
                </a:spcBef>
                <a:tabLst/>
                <a:defRPr spc="0" sz="2900">
                  <a:solidFill>
                    <a:srgbClr val="000000"/>
                  </a:solidFill>
                  <a:latin typeface="Monaco"/>
                  <a:ea typeface="Monaco"/>
                  <a:cs typeface="Monaco"/>
                  <a:sym typeface="Monaco"/>
                </a:defRPr>
              </a:pPr>
            </a:p>
          </p:txBody>
        </p:sp>
        <p:sp>
          <p:nvSpPr>
            <p:cNvPr id="872" name=".git"/>
            <p:cNvSpPr txBox="1"/>
            <p:nvPr/>
          </p:nvSpPr>
          <p:spPr>
            <a:xfrm>
              <a:off x="87544" y="102577"/>
              <a:ext cx="1596372" cy="111737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defTabSz="457200">
                <a:lnSpc>
                  <a:spcPct val="117999"/>
                </a:lnSpc>
                <a:spcBef>
                  <a:spcPts val="0"/>
                </a:spcBef>
                <a:tabLst/>
                <a:defRPr spc="0" sz="2900">
                  <a:solidFill>
                    <a:srgbClr val="000000"/>
                  </a:solidFill>
                  <a:latin typeface="Monaco"/>
                  <a:ea typeface="Monaco"/>
                  <a:cs typeface="Monaco"/>
                  <a:sym typeface="Monaco"/>
                </a:defRPr>
              </a:lvl1pPr>
            </a:lstStyle>
            <a:p>
              <a:pPr/>
              <a:r>
                <a:t>.git</a:t>
              </a:r>
            </a:p>
          </p:txBody>
        </p:sp>
      </p:grpSp>
      <p:grpSp>
        <p:nvGrpSpPr>
          <p:cNvPr id="876" name="Rectangle"/>
          <p:cNvGrpSpPr/>
          <p:nvPr/>
        </p:nvGrpSpPr>
        <p:grpSpPr>
          <a:xfrm>
            <a:off x="20960900" y="4538528"/>
            <a:ext cx="2596756" cy="2128000"/>
            <a:chOff x="0" y="0"/>
            <a:chExt cx="2596755" cy="2127998"/>
          </a:xfrm>
        </p:grpSpPr>
        <p:sp>
          <p:nvSpPr>
            <p:cNvPr id="874" name="Rectangle"/>
            <p:cNvSpPr/>
            <p:nvPr/>
          </p:nvSpPr>
          <p:spPr>
            <a:xfrm>
              <a:off x="38099" y="38100"/>
              <a:ext cx="2520557" cy="2051800"/>
            </a:xfrm>
            <a:prstGeom prst="rect">
              <a:avLst/>
            </a:prstGeom>
            <a:solidFill>
              <a:srgbClr val="FFFFFF"/>
            </a:solidFill>
            <a:ln w="12700" cap="flat">
              <a:noFill/>
              <a:miter lim="400000"/>
            </a:ln>
            <a:effectLst/>
          </p:spPr>
          <p:txBody>
            <a:bodyPr wrap="square" lIns="50800" tIns="50800" rIns="50800" bIns="50800" numCol="1" anchor="ctr">
              <a:noAutofit/>
            </a:bodyPr>
            <a:lstStyle/>
            <a:p>
              <a:pPr>
                <a:spcBef>
                  <a:spcPts val="0"/>
                </a:spcBef>
                <a:tabLst/>
                <a:defRPr b="1" cap="all" spc="156">
                  <a:solidFill>
                    <a:srgbClr val="FFFFFF"/>
                  </a:solidFill>
                  <a:latin typeface="Founders Grotesk Condensed"/>
                  <a:ea typeface="Founders Grotesk Condensed"/>
                  <a:cs typeface="Founders Grotesk Condensed"/>
                  <a:sym typeface="Founders Grotesk Condensed"/>
                </a:defRPr>
              </a:pPr>
            </a:p>
          </p:txBody>
        </p:sp>
        <p:pic>
          <p:nvPicPr>
            <p:cNvPr id="875" name="Rectangle Rectangle" descr="Rectangle Rectangle"/>
            <p:cNvPicPr>
              <a:picLocks noChangeAspect="1"/>
            </p:cNvPicPr>
            <p:nvPr/>
          </p:nvPicPr>
          <p:blipFill>
            <a:blip r:embed="rId4">
              <a:extLst/>
            </a:blip>
            <a:stretch>
              <a:fillRect/>
            </a:stretch>
          </p:blipFill>
          <p:spPr>
            <a:xfrm>
              <a:off x="-1" y="0"/>
              <a:ext cx="2596757" cy="2128000"/>
            </a:xfrm>
            <a:prstGeom prst="rect">
              <a:avLst/>
            </a:prstGeom>
            <a:ln w="12700" cap="flat">
              <a:noFill/>
              <a:miter lim="400000"/>
            </a:ln>
            <a:effectLst/>
          </p:spPr>
        </p:pic>
      </p:grpSp>
      <p:grpSp>
        <p:nvGrpSpPr>
          <p:cNvPr id="879" name="Image Gallery"/>
          <p:cNvGrpSpPr/>
          <p:nvPr/>
        </p:nvGrpSpPr>
        <p:grpSpPr>
          <a:xfrm>
            <a:off x="10621103" y="3392187"/>
            <a:ext cx="2794003" cy="3121810"/>
            <a:chOff x="0" y="0"/>
            <a:chExt cx="2794002" cy="3121808"/>
          </a:xfrm>
        </p:grpSpPr>
        <p:pic>
          <p:nvPicPr>
            <p:cNvPr id="877" name="Image" descr="Image"/>
            <p:cNvPicPr>
              <a:picLocks noChangeAspect="1"/>
            </p:cNvPicPr>
            <p:nvPr/>
          </p:nvPicPr>
          <p:blipFill>
            <a:blip r:embed="rId5">
              <a:extLst/>
            </a:blip>
            <a:srcRect l="18117" t="0" r="18117" b="0"/>
            <a:stretch>
              <a:fillRect/>
            </a:stretch>
          </p:blipFill>
          <p:spPr>
            <a:xfrm>
              <a:off x="0" y="-1"/>
              <a:ext cx="2794002" cy="2464713"/>
            </a:xfrm>
            <a:prstGeom prst="rect">
              <a:avLst/>
            </a:prstGeom>
            <a:ln w="12700" cap="flat">
              <a:noFill/>
              <a:miter lim="400000"/>
            </a:ln>
            <a:effectLst/>
          </p:spPr>
        </p:pic>
        <p:sp>
          <p:nvSpPr>
            <p:cNvPr id="878" name="PatPeteProject"/>
            <p:cNvSpPr txBox="1"/>
            <p:nvPr/>
          </p:nvSpPr>
          <p:spPr>
            <a:xfrm>
              <a:off x="-1" y="2540910"/>
              <a:ext cx="2794002" cy="58089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6200" tIns="76200" rIns="76200" bIns="76200" numCol="1" anchor="t">
              <a:spAutoFit/>
            </a:bodyPr>
            <a:lstStyle>
              <a:lvl1pPr>
                <a:defRPr>
                  <a:solidFill>
                    <a:schemeClr val="accent1"/>
                  </a:solidFill>
                  <a:latin typeface="Founders Grotesk Text"/>
                  <a:ea typeface="Founders Grotesk Text"/>
                  <a:cs typeface="Founders Grotesk Text"/>
                  <a:sym typeface="Founders Grotesk Text"/>
                </a:defRPr>
              </a:lvl1pPr>
            </a:lstStyle>
            <a:p>
              <a:pPr/>
              <a:r>
                <a:t>PatPeteProject</a:t>
              </a:r>
            </a:p>
          </p:txBody>
        </p:sp>
      </p:grpSp>
      <p:pic>
        <p:nvPicPr>
          <p:cNvPr id="880" name="Line Line" descr="Line Line"/>
          <p:cNvPicPr>
            <a:picLocks noChangeAspect="1"/>
          </p:cNvPicPr>
          <p:nvPr/>
        </p:nvPicPr>
        <p:blipFill>
          <a:blip r:embed="rId6">
            <a:extLst/>
          </a:blip>
          <a:stretch>
            <a:fillRect/>
          </a:stretch>
        </p:blipFill>
        <p:spPr>
          <a:xfrm rot="13500000">
            <a:off x="12528047" y="5913128"/>
            <a:ext cx="3919751" cy="352236"/>
          </a:xfrm>
          <a:prstGeom prst="rect">
            <a:avLst/>
          </a:prstGeom>
          <a:ln w="12700">
            <a:miter lim="400000"/>
          </a:ln>
        </p:spPr>
      </p:pic>
      <p:sp>
        <p:nvSpPr>
          <p:cNvPr id="881" name="Push"/>
          <p:cNvSpPr txBox="1"/>
          <p:nvPr/>
        </p:nvSpPr>
        <p:spPr>
          <a:xfrm>
            <a:off x="13785450" y="6984618"/>
            <a:ext cx="1436421" cy="80721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pc="132" sz="4400">
                <a:solidFill>
                  <a:schemeClr val="accent1"/>
                </a:solidFill>
                <a:latin typeface="Founders Grotesk Text"/>
                <a:ea typeface="Founders Grotesk Text"/>
                <a:cs typeface="Founders Grotesk Text"/>
                <a:sym typeface="Founders Grotesk Text"/>
              </a:defRPr>
            </a:lvl1pPr>
          </a:lstStyle>
          <a:p>
            <a:pPr/>
            <a:r>
              <a:t>Push</a:t>
            </a:r>
          </a:p>
        </p:txBody>
      </p:sp>
      <p:pic>
        <p:nvPicPr>
          <p:cNvPr id="882" name="Rounded Rectangle Rounded rectangle" descr="Rounded Rectangle Rounded rectangle"/>
          <p:cNvPicPr>
            <a:picLocks noChangeAspect="1"/>
          </p:cNvPicPr>
          <p:nvPr/>
        </p:nvPicPr>
        <p:blipFill>
          <a:blip r:embed="rId7">
            <a:extLst/>
          </a:blip>
          <a:stretch>
            <a:fillRect/>
          </a:stretch>
        </p:blipFill>
        <p:spPr>
          <a:xfrm>
            <a:off x="227913" y="2915772"/>
            <a:ext cx="9443459" cy="8806911"/>
          </a:xfrm>
          <a:prstGeom prst="rect">
            <a:avLst/>
          </a:prstGeom>
          <a:ln w="12700">
            <a:miter lim="400000"/>
          </a:ln>
        </p:spPr>
      </p:pic>
      <p:pic>
        <p:nvPicPr>
          <p:cNvPr id="883" name="Rounded Rectangle Rounded rectangle" descr="Rounded Rectangle Rounded rectangle"/>
          <p:cNvPicPr>
            <a:picLocks noChangeAspect="1"/>
          </p:cNvPicPr>
          <p:nvPr/>
        </p:nvPicPr>
        <p:blipFill>
          <a:blip r:embed="rId8">
            <a:extLst/>
          </a:blip>
          <a:stretch>
            <a:fillRect/>
          </a:stretch>
        </p:blipFill>
        <p:spPr>
          <a:xfrm>
            <a:off x="14656837" y="2867618"/>
            <a:ext cx="9443458" cy="8903219"/>
          </a:xfrm>
          <a:prstGeom prst="rect">
            <a:avLst/>
          </a:prstGeom>
          <a:ln w="12700">
            <a:miter lim="400000"/>
          </a:ln>
        </p:spPr>
      </p:pic>
      <p:sp>
        <p:nvSpPr>
          <p:cNvPr id="884" name="Pete"/>
          <p:cNvSpPr txBox="1"/>
          <p:nvPr/>
        </p:nvSpPr>
        <p:spPr>
          <a:xfrm>
            <a:off x="17445815" y="2193498"/>
            <a:ext cx="1335381" cy="79464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pc="129" sz="4300">
                <a:solidFill>
                  <a:schemeClr val="accent1"/>
                </a:solidFill>
                <a:latin typeface="Founders Grotesk Text"/>
                <a:ea typeface="Founders Grotesk Text"/>
                <a:cs typeface="Founders Grotesk Text"/>
                <a:sym typeface="Founders Grotesk Text"/>
              </a:defRPr>
            </a:lvl1pPr>
          </a:lstStyle>
          <a:p>
            <a:pPr/>
            <a:r>
              <a:t>Pete</a:t>
            </a:r>
          </a:p>
        </p:txBody>
      </p:sp>
      <p:sp>
        <p:nvSpPr>
          <p:cNvPr id="885" name="Me"/>
          <p:cNvSpPr txBox="1"/>
          <p:nvPr/>
        </p:nvSpPr>
        <p:spPr>
          <a:xfrm>
            <a:off x="1454751" y="2193498"/>
            <a:ext cx="879388" cy="79464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pc="129" sz="4300">
                <a:solidFill>
                  <a:schemeClr val="accent1"/>
                </a:solidFill>
                <a:latin typeface="Founders Grotesk Text"/>
                <a:ea typeface="Founders Grotesk Text"/>
                <a:cs typeface="Founders Grotesk Text"/>
                <a:sym typeface="Founders Grotesk Text"/>
              </a:defRPr>
            </a:lvl1pPr>
          </a:lstStyle>
          <a:p>
            <a:pPr/>
            <a:r>
              <a:t>Me</a:t>
            </a:r>
          </a:p>
        </p:txBody>
      </p:sp>
    </p:spTree>
  </p:cSld>
  <p:clrMapOvr>
    <a:masterClrMapping/>
  </p:clrMapOvr>
  <mc:AlternateContent xmlns:mc="http://schemas.openxmlformats.org/markup-compatibility/2006">
    <mc:Choice xmlns:p14="http://schemas.microsoft.com/office/powerpoint/2010/main" Requires="p14">
      <p:transition spd="slow" advClick="1" p14:dur="1200">
        <p:fade/>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89" name="Author and Date"/>
          <p:cNvSpPr txBox="1"/>
          <p:nvPr>
            <p:ph type="body" sz="quarter" idx="1"/>
          </p:nvPr>
        </p:nvSpPr>
        <p:spPr>
          <a:xfrm>
            <a:off x="571500" y="12269258"/>
            <a:ext cx="23241000" cy="555246"/>
          </a:xfrm>
          <a:prstGeom prst="rect">
            <a:avLst/>
          </a:prstGeom>
        </p:spPr>
        <p:txBody>
          <a:bodyPr/>
          <a:lstStyle/>
          <a:p>
            <a:pPr/>
          </a:p>
        </p:txBody>
      </p:sp>
      <p:sp>
        <p:nvSpPr>
          <p:cNvPr id="890" name="Git will help you merge duplicate files"/>
          <p:cNvSpPr txBox="1"/>
          <p:nvPr>
            <p:ph type="title"/>
          </p:nvPr>
        </p:nvSpPr>
        <p:spPr>
          <a:xfrm>
            <a:off x="397603" y="652481"/>
            <a:ext cx="23241004" cy="1951021"/>
          </a:xfrm>
          <a:prstGeom prst="rect">
            <a:avLst/>
          </a:prstGeom>
        </p:spPr>
        <p:txBody>
          <a:bodyPr/>
          <a:lstStyle>
            <a:lvl1pPr>
              <a:defRPr spc="-300"/>
            </a:lvl1pPr>
          </a:lstStyle>
          <a:p>
            <a:pPr/>
            <a:r>
              <a:t>Git will help you merge duplicate files</a:t>
            </a:r>
          </a:p>
        </p:txBody>
      </p:sp>
      <p:grpSp>
        <p:nvGrpSpPr>
          <p:cNvPr id="918" name="Group"/>
          <p:cNvGrpSpPr/>
          <p:nvPr/>
        </p:nvGrpSpPr>
        <p:grpSpPr>
          <a:xfrm>
            <a:off x="650965" y="3098316"/>
            <a:ext cx="7923585" cy="8100877"/>
            <a:chOff x="0" y="0"/>
            <a:chExt cx="7923584" cy="8100877"/>
          </a:xfrm>
        </p:grpSpPr>
        <p:grpSp>
          <p:nvGrpSpPr>
            <p:cNvPr id="893" name="mkPie"/>
            <p:cNvGrpSpPr/>
            <p:nvPr/>
          </p:nvGrpSpPr>
          <p:grpSpPr>
            <a:xfrm>
              <a:off x="47232" y="-1"/>
              <a:ext cx="1771461" cy="1322533"/>
              <a:chOff x="0" y="0"/>
              <a:chExt cx="1771460" cy="1322531"/>
            </a:xfrm>
          </p:grpSpPr>
          <p:sp>
            <p:nvSpPr>
              <p:cNvPr id="891" name="Rounded Rectangle"/>
              <p:cNvSpPr/>
              <p:nvPr/>
            </p:nvSpPr>
            <p:spPr>
              <a:xfrm>
                <a:off x="0" y="0"/>
                <a:ext cx="1771461" cy="1322532"/>
              </a:xfrm>
              <a:prstGeom prst="roundRect">
                <a:avLst>
                  <a:gd name="adj" fmla="val 14404"/>
                </a:avLst>
              </a:prstGeom>
              <a:solidFill>
                <a:srgbClr val="FFFFFF"/>
              </a:solidFill>
              <a:ln w="63500" cap="flat">
                <a:solidFill>
                  <a:srgbClr val="000000"/>
                </a:solidFill>
                <a:prstDash val="solid"/>
                <a:miter lim="400000"/>
              </a:ln>
              <a:effectLst/>
            </p:spPr>
            <p:txBody>
              <a:bodyPr wrap="square" lIns="50800" tIns="50800" rIns="50800" bIns="50800" numCol="1" anchor="ctr">
                <a:noAutofit/>
              </a:bodyPr>
              <a:lstStyle/>
              <a:p>
                <a:pPr defTabSz="457200">
                  <a:lnSpc>
                    <a:spcPct val="117999"/>
                  </a:lnSpc>
                  <a:spcBef>
                    <a:spcPts val="0"/>
                  </a:spcBef>
                  <a:tabLst/>
                  <a:defRPr spc="0" sz="2900">
                    <a:solidFill>
                      <a:srgbClr val="000000"/>
                    </a:solidFill>
                    <a:latin typeface="Monaco"/>
                    <a:ea typeface="Monaco"/>
                    <a:cs typeface="Monaco"/>
                    <a:sym typeface="Monaco"/>
                  </a:defRPr>
                </a:pPr>
              </a:p>
            </p:txBody>
          </p:sp>
          <p:sp>
            <p:nvSpPr>
              <p:cNvPr id="892" name="mkPie"/>
              <p:cNvSpPr txBox="1"/>
              <p:nvPr/>
            </p:nvSpPr>
            <p:spPr>
              <a:xfrm>
                <a:off x="87544" y="102577"/>
                <a:ext cx="1596372" cy="111737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defTabSz="457200">
                  <a:lnSpc>
                    <a:spcPct val="117999"/>
                  </a:lnSpc>
                  <a:spcBef>
                    <a:spcPts val="0"/>
                  </a:spcBef>
                  <a:tabLst/>
                  <a:defRPr spc="0" sz="2900">
                    <a:solidFill>
                      <a:srgbClr val="000000"/>
                    </a:solidFill>
                    <a:latin typeface="Monaco"/>
                    <a:ea typeface="Monaco"/>
                    <a:cs typeface="Monaco"/>
                    <a:sym typeface="Monaco"/>
                  </a:defRPr>
                </a:lvl1pPr>
              </a:lstStyle>
              <a:p>
                <a:pPr/>
                <a:r>
                  <a:t>mkPie</a:t>
                </a:r>
              </a:p>
            </p:txBody>
          </p:sp>
        </p:grpSp>
        <p:grpSp>
          <p:nvGrpSpPr>
            <p:cNvPr id="896" name="Rectangle"/>
            <p:cNvGrpSpPr/>
            <p:nvPr/>
          </p:nvGrpSpPr>
          <p:grpSpPr>
            <a:xfrm>
              <a:off x="0" y="575250"/>
              <a:ext cx="7923585" cy="7525628"/>
              <a:chOff x="0" y="0"/>
              <a:chExt cx="7923584" cy="7525626"/>
            </a:xfrm>
          </p:grpSpPr>
          <p:sp>
            <p:nvSpPr>
              <p:cNvPr id="894" name="Rectangle"/>
              <p:cNvSpPr/>
              <p:nvPr/>
            </p:nvSpPr>
            <p:spPr>
              <a:xfrm>
                <a:off x="38100" y="38099"/>
                <a:ext cx="7847385" cy="7449427"/>
              </a:xfrm>
              <a:prstGeom prst="rect">
                <a:avLst/>
              </a:prstGeom>
              <a:solidFill>
                <a:srgbClr val="FFFFFF"/>
              </a:solidFill>
              <a:ln w="12700" cap="flat">
                <a:noFill/>
                <a:miter lim="400000"/>
              </a:ln>
              <a:effectLst/>
            </p:spPr>
            <p:txBody>
              <a:bodyPr wrap="square" lIns="50800" tIns="50800" rIns="50800" bIns="50800" numCol="1" anchor="ctr">
                <a:noAutofit/>
              </a:bodyPr>
              <a:lstStyle/>
              <a:p>
                <a:pPr>
                  <a:spcBef>
                    <a:spcPts val="0"/>
                  </a:spcBef>
                  <a:tabLst/>
                  <a:defRPr b="1" cap="all" spc="156">
                    <a:solidFill>
                      <a:srgbClr val="FFFFFF"/>
                    </a:solidFill>
                    <a:latin typeface="Founders Grotesk Condensed"/>
                    <a:ea typeface="Founders Grotesk Condensed"/>
                    <a:cs typeface="Founders Grotesk Condensed"/>
                    <a:sym typeface="Founders Grotesk Condensed"/>
                  </a:defRPr>
                </a:pPr>
              </a:p>
            </p:txBody>
          </p:sp>
          <p:pic>
            <p:nvPicPr>
              <p:cNvPr id="895" name="Rectangle Rectangle" descr="Rectangle Rectangle"/>
              <p:cNvPicPr>
                <a:picLocks noChangeAspect="1"/>
              </p:cNvPicPr>
              <p:nvPr/>
            </p:nvPicPr>
            <p:blipFill>
              <a:blip r:embed="rId3">
                <a:extLst/>
              </a:blip>
              <a:stretch>
                <a:fillRect/>
              </a:stretch>
            </p:blipFill>
            <p:spPr>
              <a:xfrm>
                <a:off x="0" y="-1"/>
                <a:ext cx="7923585" cy="7525627"/>
              </a:xfrm>
              <a:prstGeom prst="rect">
                <a:avLst/>
              </a:prstGeom>
              <a:ln w="12700" cap="flat">
                <a:noFill/>
                <a:miter lim="400000"/>
              </a:ln>
              <a:effectLst/>
            </p:spPr>
          </p:pic>
        </p:grpSp>
        <p:grpSp>
          <p:nvGrpSpPr>
            <p:cNvPr id="899" name="pie.py"/>
            <p:cNvGrpSpPr/>
            <p:nvPr/>
          </p:nvGrpSpPr>
          <p:grpSpPr>
            <a:xfrm>
              <a:off x="1902116" y="1905377"/>
              <a:ext cx="2987672" cy="1621718"/>
              <a:chOff x="0" y="0"/>
              <a:chExt cx="2987671" cy="1621716"/>
            </a:xfrm>
          </p:grpSpPr>
          <p:sp>
            <p:nvSpPr>
              <p:cNvPr id="897" name="Rounded Rectangle"/>
              <p:cNvSpPr/>
              <p:nvPr/>
            </p:nvSpPr>
            <p:spPr>
              <a:xfrm>
                <a:off x="0" y="0"/>
                <a:ext cx="2987672" cy="1621717"/>
              </a:xfrm>
              <a:prstGeom prst="roundRect">
                <a:avLst>
                  <a:gd name="adj" fmla="val 22652"/>
                </a:avLst>
              </a:prstGeom>
              <a:solidFill>
                <a:srgbClr val="FFFFFF"/>
              </a:solidFill>
              <a:ln w="63500" cap="flat">
                <a:solidFill>
                  <a:srgbClr val="000000"/>
                </a:solidFill>
                <a:prstDash val="solid"/>
                <a:miter lim="400000"/>
              </a:ln>
              <a:effectLst/>
            </p:spPr>
            <p:txBody>
              <a:bodyPr wrap="square" lIns="50800" tIns="50800" rIns="50800" bIns="50800" numCol="1" anchor="ctr">
                <a:noAutofit/>
              </a:bodyPr>
              <a:lstStyle/>
              <a:p>
                <a:pPr defTabSz="457200">
                  <a:lnSpc>
                    <a:spcPct val="117999"/>
                  </a:lnSpc>
                  <a:spcBef>
                    <a:spcPts val="0"/>
                  </a:spcBef>
                  <a:tabLst/>
                  <a:defRPr spc="0" sz="2900">
                    <a:solidFill>
                      <a:srgbClr val="000000"/>
                    </a:solidFill>
                    <a:latin typeface="Monaco"/>
                    <a:ea typeface="Monaco"/>
                    <a:cs typeface="Monaco"/>
                    <a:sym typeface="Monaco"/>
                  </a:defRPr>
                </a:pPr>
              </a:p>
            </p:txBody>
          </p:sp>
          <p:sp>
            <p:nvSpPr>
              <p:cNvPr id="898" name="pie.py"/>
              <p:cNvSpPr txBox="1"/>
              <p:nvPr/>
            </p:nvSpPr>
            <p:spPr>
              <a:xfrm>
                <a:off x="139342" y="534133"/>
                <a:ext cx="2708987" cy="55345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defTabSz="457200">
                  <a:lnSpc>
                    <a:spcPct val="117999"/>
                  </a:lnSpc>
                  <a:spcBef>
                    <a:spcPts val="0"/>
                  </a:spcBef>
                  <a:tabLst/>
                  <a:defRPr spc="0" sz="2900">
                    <a:solidFill>
                      <a:srgbClr val="000000"/>
                    </a:solidFill>
                    <a:latin typeface="Monaco"/>
                    <a:ea typeface="Monaco"/>
                    <a:cs typeface="Monaco"/>
                    <a:sym typeface="Monaco"/>
                  </a:defRPr>
                </a:lvl1pPr>
              </a:lstStyle>
              <a:p>
                <a:pPr/>
                <a:r>
                  <a:t>pie.py</a:t>
                </a:r>
              </a:p>
            </p:txBody>
          </p:sp>
        </p:grpSp>
        <p:grpSp>
          <p:nvGrpSpPr>
            <p:cNvPr id="902" name="crust.py"/>
            <p:cNvGrpSpPr/>
            <p:nvPr/>
          </p:nvGrpSpPr>
          <p:grpSpPr>
            <a:xfrm>
              <a:off x="544162" y="5366781"/>
              <a:ext cx="2987672" cy="1621719"/>
              <a:chOff x="0" y="0"/>
              <a:chExt cx="2987671" cy="1621717"/>
            </a:xfrm>
          </p:grpSpPr>
          <p:sp>
            <p:nvSpPr>
              <p:cNvPr id="900" name="Rounded Rectangle"/>
              <p:cNvSpPr/>
              <p:nvPr/>
            </p:nvSpPr>
            <p:spPr>
              <a:xfrm>
                <a:off x="0" y="0"/>
                <a:ext cx="2987672" cy="1621718"/>
              </a:xfrm>
              <a:prstGeom prst="roundRect">
                <a:avLst>
                  <a:gd name="adj" fmla="val 22652"/>
                </a:avLst>
              </a:prstGeom>
              <a:solidFill>
                <a:srgbClr val="FFFFFF"/>
              </a:solidFill>
              <a:ln w="63500" cap="flat">
                <a:solidFill>
                  <a:srgbClr val="000000"/>
                </a:solidFill>
                <a:prstDash val="solid"/>
                <a:miter lim="400000"/>
              </a:ln>
              <a:effectLst/>
            </p:spPr>
            <p:txBody>
              <a:bodyPr wrap="square" lIns="50800" tIns="50800" rIns="50800" bIns="50800" numCol="1" anchor="ctr">
                <a:noAutofit/>
              </a:bodyPr>
              <a:lstStyle/>
              <a:p>
                <a:pPr defTabSz="457200">
                  <a:lnSpc>
                    <a:spcPct val="117999"/>
                  </a:lnSpc>
                  <a:spcBef>
                    <a:spcPts val="0"/>
                  </a:spcBef>
                  <a:tabLst/>
                  <a:defRPr spc="0" sz="2900">
                    <a:solidFill>
                      <a:srgbClr val="000000"/>
                    </a:solidFill>
                    <a:latin typeface="Monaco"/>
                    <a:ea typeface="Monaco"/>
                    <a:cs typeface="Monaco"/>
                    <a:sym typeface="Monaco"/>
                  </a:defRPr>
                </a:pPr>
              </a:p>
            </p:txBody>
          </p:sp>
          <p:sp>
            <p:nvSpPr>
              <p:cNvPr id="901" name="crust.py"/>
              <p:cNvSpPr txBox="1"/>
              <p:nvPr/>
            </p:nvSpPr>
            <p:spPr>
              <a:xfrm>
                <a:off x="139343" y="534134"/>
                <a:ext cx="2708985" cy="5534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defTabSz="457200">
                  <a:lnSpc>
                    <a:spcPct val="117999"/>
                  </a:lnSpc>
                  <a:spcBef>
                    <a:spcPts val="0"/>
                  </a:spcBef>
                  <a:tabLst/>
                  <a:defRPr spc="0" sz="2900">
                    <a:solidFill>
                      <a:srgbClr val="000000"/>
                    </a:solidFill>
                    <a:latin typeface="Monaco"/>
                    <a:ea typeface="Monaco"/>
                    <a:cs typeface="Monaco"/>
                    <a:sym typeface="Monaco"/>
                  </a:defRPr>
                </a:lvl1pPr>
              </a:lstStyle>
              <a:p>
                <a:pPr/>
                <a:r>
                  <a:t>crust.py</a:t>
                </a:r>
              </a:p>
            </p:txBody>
          </p:sp>
        </p:grpSp>
        <p:grpSp>
          <p:nvGrpSpPr>
            <p:cNvPr id="905" name="topping.py"/>
            <p:cNvGrpSpPr/>
            <p:nvPr/>
          </p:nvGrpSpPr>
          <p:grpSpPr>
            <a:xfrm>
              <a:off x="4195965" y="5366781"/>
              <a:ext cx="2987672" cy="1621719"/>
              <a:chOff x="0" y="0"/>
              <a:chExt cx="2987671" cy="1621717"/>
            </a:xfrm>
          </p:grpSpPr>
          <p:sp>
            <p:nvSpPr>
              <p:cNvPr id="903" name="Rounded Rectangle"/>
              <p:cNvSpPr/>
              <p:nvPr/>
            </p:nvSpPr>
            <p:spPr>
              <a:xfrm>
                <a:off x="0" y="0"/>
                <a:ext cx="2987672" cy="1621718"/>
              </a:xfrm>
              <a:prstGeom prst="roundRect">
                <a:avLst>
                  <a:gd name="adj" fmla="val 22652"/>
                </a:avLst>
              </a:prstGeom>
              <a:solidFill>
                <a:srgbClr val="FFFFFF"/>
              </a:solidFill>
              <a:ln w="63500" cap="flat">
                <a:solidFill>
                  <a:srgbClr val="000000"/>
                </a:solidFill>
                <a:prstDash val="solid"/>
                <a:miter lim="400000"/>
              </a:ln>
              <a:effectLst/>
            </p:spPr>
            <p:txBody>
              <a:bodyPr wrap="square" lIns="50800" tIns="50800" rIns="50800" bIns="50800" numCol="1" anchor="ctr">
                <a:noAutofit/>
              </a:bodyPr>
              <a:lstStyle/>
              <a:p>
                <a:pPr defTabSz="457200">
                  <a:lnSpc>
                    <a:spcPct val="117999"/>
                  </a:lnSpc>
                  <a:spcBef>
                    <a:spcPts val="0"/>
                  </a:spcBef>
                  <a:tabLst/>
                  <a:defRPr spc="0" sz="2900">
                    <a:solidFill>
                      <a:srgbClr val="000000"/>
                    </a:solidFill>
                    <a:latin typeface="Monaco"/>
                    <a:ea typeface="Monaco"/>
                    <a:cs typeface="Monaco"/>
                    <a:sym typeface="Monaco"/>
                  </a:defRPr>
                </a:pPr>
              </a:p>
            </p:txBody>
          </p:sp>
          <p:sp>
            <p:nvSpPr>
              <p:cNvPr id="904" name="topping.py"/>
              <p:cNvSpPr txBox="1"/>
              <p:nvPr/>
            </p:nvSpPr>
            <p:spPr>
              <a:xfrm>
                <a:off x="139343" y="534134"/>
                <a:ext cx="2708985" cy="5534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defTabSz="457200">
                  <a:lnSpc>
                    <a:spcPct val="117999"/>
                  </a:lnSpc>
                  <a:spcBef>
                    <a:spcPts val="0"/>
                  </a:spcBef>
                  <a:tabLst/>
                  <a:defRPr spc="0" sz="2900">
                    <a:solidFill>
                      <a:srgbClr val="000000"/>
                    </a:solidFill>
                    <a:latin typeface="Monaco"/>
                    <a:ea typeface="Monaco"/>
                    <a:cs typeface="Monaco"/>
                    <a:sym typeface="Monaco"/>
                  </a:defRPr>
                </a:lvl1pPr>
              </a:lstStyle>
              <a:p>
                <a:pPr/>
                <a:r>
                  <a:t>topping.py</a:t>
                </a:r>
              </a:p>
            </p:txBody>
          </p:sp>
        </p:grpSp>
        <p:grpSp>
          <p:nvGrpSpPr>
            <p:cNvPr id="908" name=".git"/>
            <p:cNvGrpSpPr/>
            <p:nvPr/>
          </p:nvGrpSpPr>
          <p:grpSpPr>
            <a:xfrm>
              <a:off x="5197877" y="868134"/>
              <a:ext cx="1771461" cy="1322533"/>
              <a:chOff x="0" y="0"/>
              <a:chExt cx="1771460" cy="1322532"/>
            </a:xfrm>
          </p:grpSpPr>
          <p:sp>
            <p:nvSpPr>
              <p:cNvPr id="906" name="Rounded Rectangle"/>
              <p:cNvSpPr/>
              <p:nvPr/>
            </p:nvSpPr>
            <p:spPr>
              <a:xfrm>
                <a:off x="0" y="0"/>
                <a:ext cx="1771461" cy="1322533"/>
              </a:xfrm>
              <a:prstGeom prst="roundRect">
                <a:avLst>
                  <a:gd name="adj" fmla="val 14404"/>
                </a:avLst>
              </a:prstGeom>
              <a:solidFill>
                <a:srgbClr val="FFFFFF"/>
              </a:solidFill>
              <a:ln w="63500" cap="flat">
                <a:solidFill>
                  <a:srgbClr val="000000"/>
                </a:solidFill>
                <a:prstDash val="solid"/>
                <a:miter lim="400000"/>
              </a:ln>
              <a:effectLst/>
            </p:spPr>
            <p:txBody>
              <a:bodyPr wrap="square" lIns="50800" tIns="50800" rIns="50800" bIns="50800" numCol="1" anchor="ctr">
                <a:noAutofit/>
              </a:bodyPr>
              <a:lstStyle/>
              <a:p>
                <a:pPr defTabSz="457200">
                  <a:lnSpc>
                    <a:spcPct val="117999"/>
                  </a:lnSpc>
                  <a:spcBef>
                    <a:spcPts val="0"/>
                  </a:spcBef>
                  <a:tabLst/>
                  <a:defRPr spc="0" sz="2900">
                    <a:solidFill>
                      <a:srgbClr val="000000"/>
                    </a:solidFill>
                    <a:latin typeface="Monaco"/>
                    <a:ea typeface="Monaco"/>
                    <a:cs typeface="Monaco"/>
                    <a:sym typeface="Monaco"/>
                  </a:defRPr>
                </a:pPr>
              </a:p>
            </p:txBody>
          </p:sp>
          <p:sp>
            <p:nvSpPr>
              <p:cNvPr id="907" name=".git"/>
              <p:cNvSpPr txBox="1"/>
              <p:nvPr/>
            </p:nvSpPr>
            <p:spPr>
              <a:xfrm>
                <a:off x="87544" y="102577"/>
                <a:ext cx="1596372" cy="111737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defTabSz="457200">
                  <a:lnSpc>
                    <a:spcPct val="117999"/>
                  </a:lnSpc>
                  <a:spcBef>
                    <a:spcPts val="0"/>
                  </a:spcBef>
                  <a:tabLst/>
                  <a:defRPr spc="0" sz="2900">
                    <a:solidFill>
                      <a:srgbClr val="000000"/>
                    </a:solidFill>
                    <a:latin typeface="Monaco"/>
                    <a:ea typeface="Monaco"/>
                    <a:cs typeface="Monaco"/>
                    <a:sym typeface="Monaco"/>
                  </a:defRPr>
                </a:lvl1pPr>
              </a:lstStyle>
              <a:p>
                <a:pPr/>
                <a:r>
                  <a:t>.git</a:t>
                </a:r>
              </a:p>
            </p:txBody>
          </p:sp>
        </p:grpSp>
        <p:grpSp>
          <p:nvGrpSpPr>
            <p:cNvPr id="911" name="Rectangle"/>
            <p:cNvGrpSpPr/>
            <p:nvPr/>
          </p:nvGrpSpPr>
          <p:grpSpPr>
            <a:xfrm>
              <a:off x="5150644" y="1443385"/>
              <a:ext cx="2596756" cy="2128001"/>
              <a:chOff x="0" y="0"/>
              <a:chExt cx="2596755" cy="2128000"/>
            </a:xfrm>
          </p:grpSpPr>
          <p:sp>
            <p:nvSpPr>
              <p:cNvPr id="909" name="Rectangle"/>
              <p:cNvSpPr/>
              <p:nvPr/>
            </p:nvSpPr>
            <p:spPr>
              <a:xfrm>
                <a:off x="38100" y="38099"/>
                <a:ext cx="2520556" cy="2051801"/>
              </a:xfrm>
              <a:prstGeom prst="rect">
                <a:avLst/>
              </a:prstGeom>
              <a:solidFill>
                <a:srgbClr val="FFFFFF"/>
              </a:solidFill>
              <a:ln w="12700" cap="flat">
                <a:noFill/>
                <a:miter lim="400000"/>
              </a:ln>
              <a:effectLst/>
            </p:spPr>
            <p:txBody>
              <a:bodyPr wrap="square" lIns="50800" tIns="50800" rIns="50800" bIns="50800" numCol="1" anchor="ctr">
                <a:noAutofit/>
              </a:bodyPr>
              <a:lstStyle/>
              <a:p>
                <a:pPr>
                  <a:spcBef>
                    <a:spcPts val="0"/>
                  </a:spcBef>
                  <a:tabLst/>
                  <a:defRPr b="1" cap="all" spc="156">
                    <a:solidFill>
                      <a:srgbClr val="FFFFFF"/>
                    </a:solidFill>
                    <a:latin typeface="Founders Grotesk Condensed"/>
                    <a:ea typeface="Founders Grotesk Condensed"/>
                    <a:cs typeface="Founders Grotesk Condensed"/>
                    <a:sym typeface="Founders Grotesk Condensed"/>
                  </a:defRPr>
                </a:pPr>
              </a:p>
            </p:txBody>
          </p:sp>
          <p:pic>
            <p:nvPicPr>
              <p:cNvPr id="910" name="Rectangle Rectangle" descr="Rectangle Rectangle"/>
              <p:cNvPicPr>
                <a:picLocks noChangeAspect="1"/>
              </p:cNvPicPr>
              <p:nvPr/>
            </p:nvPicPr>
            <p:blipFill>
              <a:blip r:embed="rId4">
                <a:extLst/>
              </a:blip>
              <a:stretch>
                <a:fillRect/>
              </a:stretch>
            </p:blipFill>
            <p:spPr>
              <a:xfrm>
                <a:off x="0" y="-1"/>
                <a:ext cx="2596756" cy="2128001"/>
              </a:xfrm>
              <a:prstGeom prst="rect">
                <a:avLst/>
              </a:prstGeom>
              <a:ln w="12700" cap="flat">
                <a:noFill/>
                <a:miter lim="400000"/>
              </a:ln>
              <a:effectLst/>
            </p:spPr>
          </p:pic>
        </p:grpSp>
        <p:grpSp>
          <p:nvGrpSpPr>
            <p:cNvPr id="914" name="topping.py"/>
            <p:cNvGrpSpPr/>
            <p:nvPr/>
          </p:nvGrpSpPr>
          <p:grpSpPr>
            <a:xfrm>
              <a:off x="4589771" y="5088507"/>
              <a:ext cx="2987672" cy="1621718"/>
              <a:chOff x="0" y="0"/>
              <a:chExt cx="2987671" cy="1621717"/>
            </a:xfrm>
          </p:grpSpPr>
          <p:sp>
            <p:nvSpPr>
              <p:cNvPr id="912" name="Rounded Rectangle"/>
              <p:cNvSpPr/>
              <p:nvPr/>
            </p:nvSpPr>
            <p:spPr>
              <a:xfrm>
                <a:off x="0" y="0"/>
                <a:ext cx="2987672" cy="1621718"/>
              </a:xfrm>
              <a:prstGeom prst="roundRect">
                <a:avLst>
                  <a:gd name="adj" fmla="val 22652"/>
                </a:avLst>
              </a:prstGeom>
              <a:solidFill>
                <a:srgbClr val="FFFFFF"/>
              </a:solidFill>
              <a:ln w="63500" cap="flat">
                <a:solidFill>
                  <a:srgbClr val="000000"/>
                </a:solidFill>
                <a:prstDash val="solid"/>
                <a:miter lim="400000"/>
              </a:ln>
              <a:effectLst/>
            </p:spPr>
            <p:txBody>
              <a:bodyPr wrap="square" lIns="50800" tIns="50800" rIns="50800" bIns="50800" numCol="1" anchor="ctr">
                <a:noAutofit/>
              </a:bodyPr>
              <a:lstStyle/>
              <a:p>
                <a:pPr defTabSz="457200">
                  <a:lnSpc>
                    <a:spcPct val="117999"/>
                  </a:lnSpc>
                  <a:spcBef>
                    <a:spcPts val="0"/>
                  </a:spcBef>
                  <a:tabLst/>
                  <a:defRPr spc="0" sz="2900">
                    <a:solidFill>
                      <a:srgbClr val="000000"/>
                    </a:solidFill>
                    <a:latin typeface="Monaco"/>
                    <a:ea typeface="Monaco"/>
                    <a:cs typeface="Monaco"/>
                    <a:sym typeface="Monaco"/>
                  </a:defRPr>
                </a:pPr>
              </a:p>
            </p:txBody>
          </p:sp>
          <p:sp>
            <p:nvSpPr>
              <p:cNvPr id="913" name="topping.py"/>
              <p:cNvSpPr txBox="1"/>
              <p:nvPr/>
            </p:nvSpPr>
            <p:spPr>
              <a:xfrm>
                <a:off x="139343" y="534134"/>
                <a:ext cx="2708985" cy="5534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defTabSz="457200">
                  <a:lnSpc>
                    <a:spcPct val="117999"/>
                  </a:lnSpc>
                  <a:spcBef>
                    <a:spcPts val="0"/>
                  </a:spcBef>
                  <a:tabLst/>
                  <a:defRPr spc="0" sz="2900">
                    <a:solidFill>
                      <a:srgbClr val="000000"/>
                    </a:solidFill>
                    <a:latin typeface="Monaco"/>
                    <a:ea typeface="Monaco"/>
                    <a:cs typeface="Monaco"/>
                    <a:sym typeface="Monaco"/>
                  </a:defRPr>
                </a:lvl1pPr>
              </a:lstStyle>
              <a:p>
                <a:pPr/>
                <a:r>
                  <a:t>topping.py</a:t>
                </a:r>
              </a:p>
            </p:txBody>
          </p:sp>
        </p:grpSp>
        <p:grpSp>
          <p:nvGrpSpPr>
            <p:cNvPr id="917" name="pie.py"/>
            <p:cNvGrpSpPr/>
            <p:nvPr/>
          </p:nvGrpSpPr>
          <p:grpSpPr>
            <a:xfrm>
              <a:off x="1601327" y="2370105"/>
              <a:ext cx="2987672" cy="1621719"/>
              <a:chOff x="0" y="0"/>
              <a:chExt cx="2987671" cy="1621717"/>
            </a:xfrm>
          </p:grpSpPr>
          <p:sp>
            <p:nvSpPr>
              <p:cNvPr id="915" name="Rounded Rectangle"/>
              <p:cNvSpPr/>
              <p:nvPr/>
            </p:nvSpPr>
            <p:spPr>
              <a:xfrm>
                <a:off x="0" y="0"/>
                <a:ext cx="2987672" cy="1621718"/>
              </a:xfrm>
              <a:prstGeom prst="roundRect">
                <a:avLst>
                  <a:gd name="adj" fmla="val 22652"/>
                </a:avLst>
              </a:prstGeom>
              <a:solidFill>
                <a:srgbClr val="FFFFFF"/>
              </a:solidFill>
              <a:ln w="63500" cap="flat">
                <a:solidFill>
                  <a:srgbClr val="000000"/>
                </a:solidFill>
                <a:prstDash val="solid"/>
                <a:miter lim="400000"/>
              </a:ln>
              <a:effectLst/>
            </p:spPr>
            <p:txBody>
              <a:bodyPr wrap="square" lIns="50800" tIns="50800" rIns="50800" bIns="50800" numCol="1" anchor="ctr">
                <a:noAutofit/>
              </a:bodyPr>
              <a:lstStyle/>
              <a:p>
                <a:pPr defTabSz="457200">
                  <a:lnSpc>
                    <a:spcPct val="117999"/>
                  </a:lnSpc>
                  <a:spcBef>
                    <a:spcPts val="0"/>
                  </a:spcBef>
                  <a:tabLst/>
                  <a:defRPr spc="0" sz="2900">
                    <a:solidFill>
                      <a:srgbClr val="000000"/>
                    </a:solidFill>
                    <a:latin typeface="Monaco"/>
                    <a:ea typeface="Monaco"/>
                    <a:cs typeface="Monaco"/>
                    <a:sym typeface="Monaco"/>
                  </a:defRPr>
                </a:pPr>
              </a:p>
            </p:txBody>
          </p:sp>
          <p:sp>
            <p:nvSpPr>
              <p:cNvPr id="916" name="pie.py"/>
              <p:cNvSpPr txBox="1"/>
              <p:nvPr/>
            </p:nvSpPr>
            <p:spPr>
              <a:xfrm>
                <a:off x="139343" y="534134"/>
                <a:ext cx="2708985" cy="5534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defTabSz="457200">
                  <a:lnSpc>
                    <a:spcPct val="117999"/>
                  </a:lnSpc>
                  <a:spcBef>
                    <a:spcPts val="0"/>
                  </a:spcBef>
                  <a:tabLst/>
                  <a:defRPr spc="0" sz="2900">
                    <a:solidFill>
                      <a:srgbClr val="000000"/>
                    </a:solidFill>
                    <a:latin typeface="Monaco"/>
                    <a:ea typeface="Monaco"/>
                    <a:cs typeface="Monaco"/>
                    <a:sym typeface="Monaco"/>
                  </a:defRPr>
                </a:lvl1pPr>
              </a:lstStyle>
              <a:p>
                <a:pPr/>
                <a:r>
                  <a:t>pie.py</a:t>
                </a:r>
              </a:p>
            </p:txBody>
          </p:sp>
        </p:grpSp>
      </p:grpSp>
      <p:grpSp>
        <p:nvGrpSpPr>
          <p:cNvPr id="921" name="mkPie"/>
          <p:cNvGrpSpPr/>
          <p:nvPr/>
        </p:nvGrpSpPr>
        <p:grpSpPr>
          <a:xfrm>
            <a:off x="15857489" y="3095140"/>
            <a:ext cx="1771461" cy="1322533"/>
            <a:chOff x="0" y="0"/>
            <a:chExt cx="1771460" cy="1322531"/>
          </a:xfrm>
        </p:grpSpPr>
        <p:sp>
          <p:nvSpPr>
            <p:cNvPr id="919" name="Rounded Rectangle"/>
            <p:cNvSpPr/>
            <p:nvPr/>
          </p:nvSpPr>
          <p:spPr>
            <a:xfrm>
              <a:off x="0" y="0"/>
              <a:ext cx="1771461" cy="1322532"/>
            </a:xfrm>
            <a:prstGeom prst="roundRect">
              <a:avLst>
                <a:gd name="adj" fmla="val 14404"/>
              </a:avLst>
            </a:prstGeom>
            <a:solidFill>
              <a:srgbClr val="FFFFFF"/>
            </a:solidFill>
            <a:ln w="63500" cap="flat">
              <a:solidFill>
                <a:srgbClr val="000000"/>
              </a:solidFill>
              <a:prstDash val="solid"/>
              <a:miter lim="400000"/>
            </a:ln>
            <a:effectLst/>
          </p:spPr>
          <p:txBody>
            <a:bodyPr wrap="square" lIns="50800" tIns="50800" rIns="50800" bIns="50800" numCol="1" anchor="ctr">
              <a:noAutofit/>
            </a:bodyPr>
            <a:lstStyle/>
            <a:p>
              <a:pPr defTabSz="457200">
                <a:lnSpc>
                  <a:spcPct val="117999"/>
                </a:lnSpc>
                <a:spcBef>
                  <a:spcPts val="0"/>
                </a:spcBef>
                <a:tabLst/>
                <a:defRPr spc="0" sz="2900">
                  <a:solidFill>
                    <a:srgbClr val="000000"/>
                  </a:solidFill>
                  <a:latin typeface="Monaco"/>
                  <a:ea typeface="Monaco"/>
                  <a:cs typeface="Monaco"/>
                  <a:sym typeface="Monaco"/>
                </a:defRPr>
              </a:pPr>
            </a:p>
          </p:txBody>
        </p:sp>
        <p:sp>
          <p:nvSpPr>
            <p:cNvPr id="920" name="mkPie"/>
            <p:cNvSpPr txBox="1"/>
            <p:nvPr/>
          </p:nvSpPr>
          <p:spPr>
            <a:xfrm>
              <a:off x="87544" y="102577"/>
              <a:ext cx="1596372" cy="111737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defTabSz="457200">
                <a:lnSpc>
                  <a:spcPct val="117999"/>
                </a:lnSpc>
                <a:spcBef>
                  <a:spcPts val="0"/>
                </a:spcBef>
                <a:tabLst/>
                <a:defRPr spc="0" sz="2900">
                  <a:solidFill>
                    <a:srgbClr val="000000"/>
                  </a:solidFill>
                  <a:latin typeface="Monaco"/>
                  <a:ea typeface="Monaco"/>
                  <a:cs typeface="Monaco"/>
                  <a:sym typeface="Monaco"/>
                </a:defRPr>
              </a:lvl1pPr>
            </a:lstStyle>
            <a:p>
              <a:pPr/>
              <a:r>
                <a:t>mkPie</a:t>
              </a:r>
            </a:p>
          </p:txBody>
        </p:sp>
      </p:grpSp>
      <p:grpSp>
        <p:nvGrpSpPr>
          <p:cNvPr id="924" name="Rectangle"/>
          <p:cNvGrpSpPr/>
          <p:nvPr/>
        </p:nvGrpSpPr>
        <p:grpSpPr>
          <a:xfrm>
            <a:off x="15810256" y="3670391"/>
            <a:ext cx="7923585" cy="7525626"/>
            <a:chOff x="0" y="-1"/>
            <a:chExt cx="7923583" cy="7525625"/>
          </a:xfrm>
        </p:grpSpPr>
        <p:sp>
          <p:nvSpPr>
            <p:cNvPr id="922" name="Rectangle"/>
            <p:cNvSpPr/>
            <p:nvPr/>
          </p:nvSpPr>
          <p:spPr>
            <a:xfrm>
              <a:off x="38100" y="38098"/>
              <a:ext cx="7847385" cy="7449426"/>
            </a:xfrm>
            <a:prstGeom prst="rect">
              <a:avLst/>
            </a:prstGeom>
            <a:solidFill>
              <a:srgbClr val="FFFFFF"/>
            </a:solidFill>
            <a:ln w="12700" cap="flat">
              <a:noFill/>
              <a:miter lim="400000"/>
            </a:ln>
            <a:effectLst/>
          </p:spPr>
          <p:txBody>
            <a:bodyPr wrap="square" lIns="50800" tIns="50800" rIns="50800" bIns="50800" numCol="1" anchor="ctr">
              <a:noAutofit/>
            </a:bodyPr>
            <a:lstStyle/>
            <a:p>
              <a:pPr>
                <a:spcBef>
                  <a:spcPts val="0"/>
                </a:spcBef>
                <a:tabLst/>
                <a:defRPr b="1" cap="all" spc="156">
                  <a:solidFill>
                    <a:srgbClr val="FFFFFF"/>
                  </a:solidFill>
                  <a:latin typeface="Founders Grotesk Condensed"/>
                  <a:ea typeface="Founders Grotesk Condensed"/>
                  <a:cs typeface="Founders Grotesk Condensed"/>
                  <a:sym typeface="Founders Grotesk Condensed"/>
                </a:defRPr>
              </a:pPr>
            </a:p>
          </p:txBody>
        </p:sp>
        <p:pic>
          <p:nvPicPr>
            <p:cNvPr id="923" name="Rectangle Rectangle" descr="Rectangle Rectangle"/>
            <p:cNvPicPr>
              <a:picLocks noChangeAspect="1"/>
            </p:cNvPicPr>
            <p:nvPr/>
          </p:nvPicPr>
          <p:blipFill>
            <a:blip r:embed="rId3">
              <a:extLst/>
            </a:blip>
            <a:stretch>
              <a:fillRect/>
            </a:stretch>
          </p:blipFill>
          <p:spPr>
            <a:xfrm>
              <a:off x="0" y="-2"/>
              <a:ext cx="7923584" cy="7525626"/>
            </a:xfrm>
            <a:prstGeom prst="rect">
              <a:avLst/>
            </a:prstGeom>
            <a:ln w="12700" cap="flat">
              <a:noFill/>
              <a:miter lim="400000"/>
            </a:ln>
            <a:effectLst/>
          </p:spPr>
        </p:pic>
      </p:grpSp>
      <p:grpSp>
        <p:nvGrpSpPr>
          <p:cNvPr id="927" name="pie.py"/>
          <p:cNvGrpSpPr/>
          <p:nvPr/>
        </p:nvGrpSpPr>
        <p:grpSpPr>
          <a:xfrm>
            <a:off x="17712374" y="5000519"/>
            <a:ext cx="2987672" cy="1621717"/>
            <a:chOff x="0" y="0"/>
            <a:chExt cx="2987670" cy="1621716"/>
          </a:xfrm>
        </p:grpSpPr>
        <p:sp>
          <p:nvSpPr>
            <p:cNvPr id="925" name="Rounded Rectangle"/>
            <p:cNvSpPr/>
            <p:nvPr/>
          </p:nvSpPr>
          <p:spPr>
            <a:xfrm>
              <a:off x="0" y="0"/>
              <a:ext cx="2987671" cy="1621717"/>
            </a:xfrm>
            <a:prstGeom prst="roundRect">
              <a:avLst>
                <a:gd name="adj" fmla="val 22652"/>
              </a:avLst>
            </a:prstGeom>
            <a:solidFill>
              <a:srgbClr val="FFFFFF"/>
            </a:solidFill>
            <a:ln w="63500" cap="flat">
              <a:solidFill>
                <a:srgbClr val="000000"/>
              </a:solidFill>
              <a:prstDash val="solid"/>
              <a:miter lim="400000"/>
            </a:ln>
            <a:effectLst/>
          </p:spPr>
          <p:txBody>
            <a:bodyPr wrap="square" lIns="50800" tIns="50800" rIns="50800" bIns="50800" numCol="1" anchor="ctr">
              <a:noAutofit/>
            </a:bodyPr>
            <a:lstStyle/>
            <a:p>
              <a:pPr defTabSz="457200">
                <a:lnSpc>
                  <a:spcPct val="117999"/>
                </a:lnSpc>
                <a:spcBef>
                  <a:spcPts val="0"/>
                </a:spcBef>
                <a:tabLst/>
                <a:defRPr spc="0" sz="2900">
                  <a:solidFill>
                    <a:srgbClr val="000000"/>
                  </a:solidFill>
                  <a:latin typeface="Monaco"/>
                  <a:ea typeface="Monaco"/>
                  <a:cs typeface="Monaco"/>
                  <a:sym typeface="Monaco"/>
                </a:defRPr>
              </a:pPr>
            </a:p>
          </p:txBody>
        </p:sp>
        <p:sp>
          <p:nvSpPr>
            <p:cNvPr id="926" name="pie.py"/>
            <p:cNvSpPr txBox="1"/>
            <p:nvPr/>
          </p:nvSpPr>
          <p:spPr>
            <a:xfrm>
              <a:off x="139342" y="534133"/>
              <a:ext cx="2708987" cy="55345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defTabSz="457200">
                <a:lnSpc>
                  <a:spcPct val="117999"/>
                </a:lnSpc>
                <a:spcBef>
                  <a:spcPts val="0"/>
                </a:spcBef>
                <a:tabLst/>
                <a:defRPr spc="0" sz="2900">
                  <a:solidFill>
                    <a:srgbClr val="000000"/>
                  </a:solidFill>
                  <a:latin typeface="Monaco"/>
                  <a:ea typeface="Monaco"/>
                  <a:cs typeface="Monaco"/>
                  <a:sym typeface="Monaco"/>
                </a:defRPr>
              </a:lvl1pPr>
            </a:lstStyle>
            <a:p>
              <a:pPr/>
              <a:r>
                <a:t>pie.py</a:t>
              </a:r>
            </a:p>
          </p:txBody>
        </p:sp>
      </p:grpSp>
      <p:grpSp>
        <p:nvGrpSpPr>
          <p:cNvPr id="930" name="crust.py"/>
          <p:cNvGrpSpPr/>
          <p:nvPr/>
        </p:nvGrpSpPr>
        <p:grpSpPr>
          <a:xfrm>
            <a:off x="16354420" y="8461923"/>
            <a:ext cx="2987672" cy="1621717"/>
            <a:chOff x="0" y="0"/>
            <a:chExt cx="2987670" cy="1621716"/>
          </a:xfrm>
        </p:grpSpPr>
        <p:sp>
          <p:nvSpPr>
            <p:cNvPr id="928" name="Rounded Rectangle"/>
            <p:cNvSpPr/>
            <p:nvPr/>
          </p:nvSpPr>
          <p:spPr>
            <a:xfrm>
              <a:off x="0" y="0"/>
              <a:ext cx="2987671" cy="1621717"/>
            </a:xfrm>
            <a:prstGeom prst="roundRect">
              <a:avLst>
                <a:gd name="adj" fmla="val 22652"/>
              </a:avLst>
            </a:prstGeom>
            <a:solidFill>
              <a:srgbClr val="FFFFFF"/>
            </a:solidFill>
            <a:ln w="63500" cap="flat">
              <a:solidFill>
                <a:srgbClr val="000000"/>
              </a:solidFill>
              <a:prstDash val="solid"/>
              <a:miter lim="400000"/>
            </a:ln>
            <a:effectLst/>
          </p:spPr>
          <p:txBody>
            <a:bodyPr wrap="square" lIns="50800" tIns="50800" rIns="50800" bIns="50800" numCol="1" anchor="ctr">
              <a:noAutofit/>
            </a:bodyPr>
            <a:lstStyle/>
            <a:p>
              <a:pPr defTabSz="457200">
                <a:lnSpc>
                  <a:spcPct val="117999"/>
                </a:lnSpc>
                <a:spcBef>
                  <a:spcPts val="0"/>
                </a:spcBef>
                <a:tabLst/>
                <a:defRPr spc="0" sz="2900">
                  <a:solidFill>
                    <a:srgbClr val="000000"/>
                  </a:solidFill>
                  <a:latin typeface="Monaco"/>
                  <a:ea typeface="Monaco"/>
                  <a:cs typeface="Monaco"/>
                  <a:sym typeface="Monaco"/>
                </a:defRPr>
              </a:pPr>
            </a:p>
          </p:txBody>
        </p:sp>
        <p:sp>
          <p:nvSpPr>
            <p:cNvPr id="929" name="crust.py"/>
            <p:cNvSpPr txBox="1"/>
            <p:nvPr/>
          </p:nvSpPr>
          <p:spPr>
            <a:xfrm>
              <a:off x="139342" y="534133"/>
              <a:ext cx="2708987" cy="55345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defTabSz="457200">
                <a:lnSpc>
                  <a:spcPct val="117999"/>
                </a:lnSpc>
                <a:spcBef>
                  <a:spcPts val="0"/>
                </a:spcBef>
                <a:tabLst/>
                <a:defRPr spc="0" sz="2900">
                  <a:solidFill>
                    <a:srgbClr val="000000"/>
                  </a:solidFill>
                  <a:latin typeface="Monaco"/>
                  <a:ea typeface="Monaco"/>
                  <a:cs typeface="Monaco"/>
                  <a:sym typeface="Monaco"/>
                </a:defRPr>
              </a:lvl1pPr>
            </a:lstStyle>
            <a:p>
              <a:pPr/>
              <a:r>
                <a:t>crust.py</a:t>
              </a:r>
            </a:p>
          </p:txBody>
        </p:sp>
      </p:grpSp>
      <p:grpSp>
        <p:nvGrpSpPr>
          <p:cNvPr id="933" name="topping.py"/>
          <p:cNvGrpSpPr/>
          <p:nvPr/>
        </p:nvGrpSpPr>
        <p:grpSpPr>
          <a:xfrm>
            <a:off x="20006222" y="8461923"/>
            <a:ext cx="2987672" cy="1621717"/>
            <a:chOff x="0" y="0"/>
            <a:chExt cx="2987670" cy="1621716"/>
          </a:xfrm>
        </p:grpSpPr>
        <p:sp>
          <p:nvSpPr>
            <p:cNvPr id="931" name="Rounded Rectangle"/>
            <p:cNvSpPr/>
            <p:nvPr/>
          </p:nvSpPr>
          <p:spPr>
            <a:xfrm>
              <a:off x="0" y="0"/>
              <a:ext cx="2987671" cy="1621717"/>
            </a:xfrm>
            <a:prstGeom prst="roundRect">
              <a:avLst>
                <a:gd name="adj" fmla="val 22652"/>
              </a:avLst>
            </a:prstGeom>
            <a:solidFill>
              <a:srgbClr val="FFFFFF"/>
            </a:solidFill>
            <a:ln w="63500" cap="flat">
              <a:solidFill>
                <a:srgbClr val="000000"/>
              </a:solidFill>
              <a:prstDash val="solid"/>
              <a:miter lim="400000"/>
            </a:ln>
            <a:effectLst/>
          </p:spPr>
          <p:txBody>
            <a:bodyPr wrap="square" lIns="50800" tIns="50800" rIns="50800" bIns="50800" numCol="1" anchor="ctr">
              <a:noAutofit/>
            </a:bodyPr>
            <a:lstStyle/>
            <a:p>
              <a:pPr defTabSz="457200">
                <a:lnSpc>
                  <a:spcPct val="117999"/>
                </a:lnSpc>
                <a:spcBef>
                  <a:spcPts val="0"/>
                </a:spcBef>
                <a:tabLst/>
                <a:defRPr spc="0" sz="2900">
                  <a:solidFill>
                    <a:srgbClr val="000000"/>
                  </a:solidFill>
                  <a:latin typeface="Monaco"/>
                  <a:ea typeface="Monaco"/>
                  <a:cs typeface="Monaco"/>
                  <a:sym typeface="Monaco"/>
                </a:defRPr>
              </a:pPr>
            </a:p>
          </p:txBody>
        </p:sp>
        <p:sp>
          <p:nvSpPr>
            <p:cNvPr id="932" name="topping.py"/>
            <p:cNvSpPr txBox="1"/>
            <p:nvPr/>
          </p:nvSpPr>
          <p:spPr>
            <a:xfrm>
              <a:off x="139342" y="534133"/>
              <a:ext cx="2708987" cy="55345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defTabSz="457200">
                <a:lnSpc>
                  <a:spcPct val="117999"/>
                </a:lnSpc>
                <a:spcBef>
                  <a:spcPts val="0"/>
                </a:spcBef>
                <a:tabLst/>
                <a:defRPr spc="0" sz="2900">
                  <a:solidFill>
                    <a:srgbClr val="000000"/>
                  </a:solidFill>
                  <a:latin typeface="Monaco"/>
                  <a:ea typeface="Monaco"/>
                  <a:cs typeface="Monaco"/>
                  <a:sym typeface="Monaco"/>
                </a:defRPr>
              </a:lvl1pPr>
            </a:lstStyle>
            <a:p>
              <a:pPr/>
              <a:r>
                <a:t>topping.py</a:t>
              </a:r>
            </a:p>
          </p:txBody>
        </p:sp>
      </p:grpSp>
      <p:grpSp>
        <p:nvGrpSpPr>
          <p:cNvPr id="936" name=".git"/>
          <p:cNvGrpSpPr/>
          <p:nvPr/>
        </p:nvGrpSpPr>
        <p:grpSpPr>
          <a:xfrm>
            <a:off x="21008134" y="3963275"/>
            <a:ext cx="1771461" cy="1322533"/>
            <a:chOff x="0" y="0"/>
            <a:chExt cx="1771460" cy="1322531"/>
          </a:xfrm>
        </p:grpSpPr>
        <p:sp>
          <p:nvSpPr>
            <p:cNvPr id="934" name="Rounded Rectangle"/>
            <p:cNvSpPr/>
            <p:nvPr/>
          </p:nvSpPr>
          <p:spPr>
            <a:xfrm>
              <a:off x="0" y="0"/>
              <a:ext cx="1771461" cy="1322532"/>
            </a:xfrm>
            <a:prstGeom prst="roundRect">
              <a:avLst>
                <a:gd name="adj" fmla="val 14404"/>
              </a:avLst>
            </a:prstGeom>
            <a:solidFill>
              <a:srgbClr val="FFFFFF"/>
            </a:solidFill>
            <a:ln w="63500" cap="flat">
              <a:solidFill>
                <a:srgbClr val="000000"/>
              </a:solidFill>
              <a:prstDash val="solid"/>
              <a:miter lim="400000"/>
            </a:ln>
            <a:effectLst/>
          </p:spPr>
          <p:txBody>
            <a:bodyPr wrap="square" lIns="50800" tIns="50800" rIns="50800" bIns="50800" numCol="1" anchor="ctr">
              <a:noAutofit/>
            </a:bodyPr>
            <a:lstStyle/>
            <a:p>
              <a:pPr defTabSz="457200">
                <a:lnSpc>
                  <a:spcPct val="117999"/>
                </a:lnSpc>
                <a:spcBef>
                  <a:spcPts val="0"/>
                </a:spcBef>
                <a:tabLst/>
                <a:defRPr spc="0" sz="2900">
                  <a:solidFill>
                    <a:srgbClr val="000000"/>
                  </a:solidFill>
                  <a:latin typeface="Monaco"/>
                  <a:ea typeface="Monaco"/>
                  <a:cs typeface="Monaco"/>
                  <a:sym typeface="Monaco"/>
                </a:defRPr>
              </a:pPr>
            </a:p>
          </p:txBody>
        </p:sp>
        <p:sp>
          <p:nvSpPr>
            <p:cNvPr id="935" name=".git"/>
            <p:cNvSpPr txBox="1"/>
            <p:nvPr/>
          </p:nvSpPr>
          <p:spPr>
            <a:xfrm>
              <a:off x="87544" y="102577"/>
              <a:ext cx="1596372" cy="111737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defTabSz="457200">
                <a:lnSpc>
                  <a:spcPct val="117999"/>
                </a:lnSpc>
                <a:spcBef>
                  <a:spcPts val="0"/>
                </a:spcBef>
                <a:tabLst/>
                <a:defRPr spc="0" sz="2900">
                  <a:solidFill>
                    <a:srgbClr val="000000"/>
                  </a:solidFill>
                  <a:latin typeface="Monaco"/>
                  <a:ea typeface="Monaco"/>
                  <a:cs typeface="Monaco"/>
                  <a:sym typeface="Monaco"/>
                </a:defRPr>
              </a:lvl1pPr>
            </a:lstStyle>
            <a:p>
              <a:pPr/>
              <a:r>
                <a:t>.git</a:t>
              </a:r>
            </a:p>
          </p:txBody>
        </p:sp>
      </p:grpSp>
      <p:grpSp>
        <p:nvGrpSpPr>
          <p:cNvPr id="939" name="Rectangle"/>
          <p:cNvGrpSpPr/>
          <p:nvPr/>
        </p:nvGrpSpPr>
        <p:grpSpPr>
          <a:xfrm>
            <a:off x="20960900" y="4538528"/>
            <a:ext cx="2596756" cy="2128000"/>
            <a:chOff x="0" y="0"/>
            <a:chExt cx="2596755" cy="2127998"/>
          </a:xfrm>
        </p:grpSpPr>
        <p:sp>
          <p:nvSpPr>
            <p:cNvPr id="937" name="Rectangle"/>
            <p:cNvSpPr/>
            <p:nvPr/>
          </p:nvSpPr>
          <p:spPr>
            <a:xfrm>
              <a:off x="38099" y="38100"/>
              <a:ext cx="2520557" cy="2051800"/>
            </a:xfrm>
            <a:prstGeom prst="rect">
              <a:avLst/>
            </a:prstGeom>
            <a:solidFill>
              <a:srgbClr val="FFFFFF"/>
            </a:solidFill>
            <a:ln w="12700" cap="flat">
              <a:noFill/>
              <a:miter lim="400000"/>
            </a:ln>
            <a:effectLst/>
          </p:spPr>
          <p:txBody>
            <a:bodyPr wrap="square" lIns="50800" tIns="50800" rIns="50800" bIns="50800" numCol="1" anchor="ctr">
              <a:noAutofit/>
            </a:bodyPr>
            <a:lstStyle/>
            <a:p>
              <a:pPr>
                <a:spcBef>
                  <a:spcPts val="0"/>
                </a:spcBef>
                <a:tabLst/>
                <a:defRPr b="1" cap="all" spc="156">
                  <a:solidFill>
                    <a:srgbClr val="FFFFFF"/>
                  </a:solidFill>
                  <a:latin typeface="Founders Grotesk Condensed"/>
                  <a:ea typeface="Founders Grotesk Condensed"/>
                  <a:cs typeface="Founders Grotesk Condensed"/>
                  <a:sym typeface="Founders Grotesk Condensed"/>
                </a:defRPr>
              </a:pPr>
            </a:p>
          </p:txBody>
        </p:sp>
        <p:pic>
          <p:nvPicPr>
            <p:cNvPr id="938" name="Rectangle Rectangle" descr="Rectangle Rectangle"/>
            <p:cNvPicPr>
              <a:picLocks noChangeAspect="1"/>
            </p:cNvPicPr>
            <p:nvPr/>
          </p:nvPicPr>
          <p:blipFill>
            <a:blip r:embed="rId4">
              <a:extLst/>
            </a:blip>
            <a:stretch>
              <a:fillRect/>
            </a:stretch>
          </p:blipFill>
          <p:spPr>
            <a:xfrm>
              <a:off x="-1" y="0"/>
              <a:ext cx="2596757" cy="2128000"/>
            </a:xfrm>
            <a:prstGeom prst="rect">
              <a:avLst/>
            </a:prstGeom>
            <a:ln w="12700" cap="flat">
              <a:noFill/>
              <a:miter lim="400000"/>
            </a:ln>
            <a:effectLst/>
          </p:spPr>
        </p:pic>
      </p:grpSp>
      <p:grpSp>
        <p:nvGrpSpPr>
          <p:cNvPr id="942" name="Image Gallery"/>
          <p:cNvGrpSpPr/>
          <p:nvPr/>
        </p:nvGrpSpPr>
        <p:grpSpPr>
          <a:xfrm>
            <a:off x="10621103" y="3392187"/>
            <a:ext cx="2794003" cy="3121810"/>
            <a:chOff x="0" y="0"/>
            <a:chExt cx="2794002" cy="3121808"/>
          </a:xfrm>
        </p:grpSpPr>
        <p:pic>
          <p:nvPicPr>
            <p:cNvPr id="940" name="Image" descr="Image"/>
            <p:cNvPicPr>
              <a:picLocks noChangeAspect="1"/>
            </p:cNvPicPr>
            <p:nvPr/>
          </p:nvPicPr>
          <p:blipFill>
            <a:blip r:embed="rId5">
              <a:extLst/>
            </a:blip>
            <a:srcRect l="18117" t="0" r="18117" b="0"/>
            <a:stretch>
              <a:fillRect/>
            </a:stretch>
          </p:blipFill>
          <p:spPr>
            <a:xfrm>
              <a:off x="0" y="-1"/>
              <a:ext cx="2794002" cy="2464713"/>
            </a:xfrm>
            <a:prstGeom prst="rect">
              <a:avLst/>
            </a:prstGeom>
            <a:ln w="12700" cap="flat">
              <a:noFill/>
              <a:miter lim="400000"/>
            </a:ln>
            <a:effectLst/>
          </p:spPr>
        </p:pic>
        <p:sp>
          <p:nvSpPr>
            <p:cNvPr id="941" name="PatPeteProject"/>
            <p:cNvSpPr txBox="1"/>
            <p:nvPr/>
          </p:nvSpPr>
          <p:spPr>
            <a:xfrm>
              <a:off x="-1" y="2540910"/>
              <a:ext cx="2794002" cy="58089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6200" tIns="76200" rIns="76200" bIns="76200" numCol="1" anchor="t">
              <a:spAutoFit/>
            </a:bodyPr>
            <a:lstStyle>
              <a:lvl1pPr>
                <a:defRPr>
                  <a:solidFill>
                    <a:schemeClr val="accent1"/>
                  </a:solidFill>
                  <a:latin typeface="Founders Grotesk Text"/>
                  <a:ea typeface="Founders Grotesk Text"/>
                  <a:cs typeface="Founders Grotesk Text"/>
                  <a:sym typeface="Founders Grotesk Text"/>
                </a:defRPr>
              </a:lvl1pPr>
            </a:lstStyle>
            <a:p>
              <a:pPr/>
              <a:r>
                <a:t>PatPeteProject</a:t>
              </a:r>
            </a:p>
          </p:txBody>
        </p:sp>
      </p:grpSp>
      <p:pic>
        <p:nvPicPr>
          <p:cNvPr id="943" name="Line Line" descr="Line Line"/>
          <p:cNvPicPr>
            <a:picLocks noChangeAspect="1"/>
          </p:cNvPicPr>
          <p:nvPr/>
        </p:nvPicPr>
        <p:blipFill>
          <a:blip r:embed="rId6">
            <a:extLst/>
          </a:blip>
          <a:stretch>
            <a:fillRect/>
          </a:stretch>
        </p:blipFill>
        <p:spPr>
          <a:xfrm rot="8100000">
            <a:off x="7887857" y="5897131"/>
            <a:ext cx="3964999" cy="352235"/>
          </a:xfrm>
          <a:prstGeom prst="rect">
            <a:avLst/>
          </a:prstGeom>
          <a:ln w="12700">
            <a:miter lim="400000"/>
          </a:ln>
        </p:spPr>
      </p:pic>
      <p:sp>
        <p:nvSpPr>
          <p:cNvPr id="944" name="Pull"/>
          <p:cNvSpPr txBox="1"/>
          <p:nvPr/>
        </p:nvSpPr>
        <p:spPr>
          <a:xfrm>
            <a:off x="9101976" y="7029598"/>
            <a:ext cx="1121817" cy="80721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pc="132" sz="4400">
                <a:solidFill>
                  <a:schemeClr val="accent1"/>
                </a:solidFill>
                <a:latin typeface="Founders Grotesk Text"/>
                <a:ea typeface="Founders Grotesk Text"/>
                <a:cs typeface="Founders Grotesk Text"/>
                <a:sym typeface="Founders Grotesk Text"/>
              </a:defRPr>
            </a:lvl1pPr>
          </a:lstStyle>
          <a:p>
            <a:pPr/>
            <a:r>
              <a:t>Pull</a:t>
            </a:r>
          </a:p>
        </p:txBody>
      </p:sp>
      <p:pic>
        <p:nvPicPr>
          <p:cNvPr id="945" name="Rounded Rectangle Rounded rectangle" descr="Rounded Rectangle Rounded rectangle"/>
          <p:cNvPicPr>
            <a:picLocks noChangeAspect="1"/>
          </p:cNvPicPr>
          <p:nvPr/>
        </p:nvPicPr>
        <p:blipFill>
          <a:blip r:embed="rId7">
            <a:extLst/>
          </a:blip>
          <a:stretch>
            <a:fillRect/>
          </a:stretch>
        </p:blipFill>
        <p:spPr>
          <a:xfrm>
            <a:off x="227913" y="2915772"/>
            <a:ext cx="9443459" cy="8806911"/>
          </a:xfrm>
          <a:prstGeom prst="rect">
            <a:avLst/>
          </a:prstGeom>
          <a:ln w="12700">
            <a:miter lim="400000"/>
          </a:ln>
        </p:spPr>
      </p:pic>
      <p:pic>
        <p:nvPicPr>
          <p:cNvPr id="946" name="Rounded Rectangle Rounded rectangle" descr="Rounded Rectangle Rounded rectangle"/>
          <p:cNvPicPr>
            <a:picLocks noChangeAspect="1"/>
          </p:cNvPicPr>
          <p:nvPr/>
        </p:nvPicPr>
        <p:blipFill>
          <a:blip r:embed="rId8">
            <a:extLst/>
          </a:blip>
          <a:stretch>
            <a:fillRect/>
          </a:stretch>
        </p:blipFill>
        <p:spPr>
          <a:xfrm>
            <a:off x="14656837" y="2867618"/>
            <a:ext cx="9443458" cy="8903219"/>
          </a:xfrm>
          <a:prstGeom prst="rect">
            <a:avLst/>
          </a:prstGeom>
          <a:ln w="12700">
            <a:miter lim="400000"/>
          </a:ln>
        </p:spPr>
      </p:pic>
      <p:sp>
        <p:nvSpPr>
          <p:cNvPr id="947" name="Pete"/>
          <p:cNvSpPr txBox="1"/>
          <p:nvPr/>
        </p:nvSpPr>
        <p:spPr>
          <a:xfrm>
            <a:off x="17445815" y="2193498"/>
            <a:ext cx="1335381" cy="79464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pc="129" sz="4300">
                <a:solidFill>
                  <a:schemeClr val="accent1"/>
                </a:solidFill>
                <a:latin typeface="Founders Grotesk Text"/>
                <a:ea typeface="Founders Grotesk Text"/>
                <a:cs typeface="Founders Grotesk Text"/>
                <a:sym typeface="Founders Grotesk Text"/>
              </a:defRPr>
            </a:lvl1pPr>
          </a:lstStyle>
          <a:p>
            <a:pPr/>
            <a:r>
              <a:t>Pete</a:t>
            </a:r>
          </a:p>
        </p:txBody>
      </p:sp>
      <p:sp>
        <p:nvSpPr>
          <p:cNvPr id="948" name="Me"/>
          <p:cNvSpPr txBox="1"/>
          <p:nvPr/>
        </p:nvSpPr>
        <p:spPr>
          <a:xfrm>
            <a:off x="1454751" y="2193498"/>
            <a:ext cx="879388" cy="79464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pc="129" sz="4300">
                <a:solidFill>
                  <a:schemeClr val="accent1"/>
                </a:solidFill>
                <a:latin typeface="Founders Grotesk Text"/>
                <a:ea typeface="Founders Grotesk Text"/>
                <a:cs typeface="Founders Grotesk Text"/>
                <a:sym typeface="Founders Grotesk Text"/>
              </a:defRPr>
            </a:lvl1pPr>
          </a:lstStyle>
          <a:p>
            <a:pPr/>
            <a:r>
              <a:t>Me</a:t>
            </a:r>
          </a:p>
        </p:txBody>
      </p:sp>
    </p:spTree>
  </p:cSld>
  <p:clrMapOvr>
    <a:masterClrMapping/>
  </p:clrMapOvr>
  <mc:AlternateContent xmlns:mc="http://schemas.openxmlformats.org/markup-compatibility/2006">
    <mc:Choice xmlns:p14="http://schemas.microsoft.com/office/powerpoint/2010/main" Requires="p14">
      <p:transition spd="slow" advClick="1" p14:dur="1200">
        <p:fade/>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52" name="Author and Date"/>
          <p:cNvSpPr txBox="1"/>
          <p:nvPr>
            <p:ph type="body" sz="quarter" idx="1"/>
          </p:nvPr>
        </p:nvSpPr>
        <p:spPr>
          <a:xfrm>
            <a:off x="571500" y="12269258"/>
            <a:ext cx="23241000" cy="555246"/>
          </a:xfrm>
          <a:prstGeom prst="rect">
            <a:avLst/>
          </a:prstGeom>
        </p:spPr>
        <p:txBody>
          <a:bodyPr/>
          <a:lstStyle/>
          <a:p>
            <a:pPr/>
          </a:p>
        </p:txBody>
      </p:sp>
      <p:sp>
        <p:nvSpPr>
          <p:cNvPr id="953" name="git merge tool…"/>
          <p:cNvSpPr txBox="1"/>
          <p:nvPr>
            <p:ph type="body" idx="21"/>
          </p:nvPr>
        </p:nvSpPr>
        <p:spPr>
          <a:xfrm>
            <a:off x="706590" y="3587875"/>
            <a:ext cx="6071553" cy="7697009"/>
          </a:xfrm>
          <a:prstGeom prst="rect">
            <a:avLst/>
          </a:prstGeom>
          <a:extLst>
            <a:ext uri="{C572A759-6A51-4108-AA02-DFA0A04FC94B}">
              <ma14:wrappingTextBoxFlag xmlns:ma14="http://schemas.microsoft.com/office/mac/drawingml/2011/main" val="1"/>
            </a:ext>
          </a:extLst>
        </p:spPr>
        <p:txBody>
          <a:bodyPr/>
          <a:lstStyle/>
          <a:p>
            <a:pPr/>
            <a:r>
              <a:t>git merge tool</a:t>
            </a:r>
            <a:endParaRPr spc="-42"/>
          </a:p>
          <a:p>
            <a:pPr/>
            <a:r>
              <a:t>Simple cli version</a:t>
            </a:r>
            <a:endParaRPr spc="-42"/>
          </a:p>
          <a:p>
            <a:pPr/>
            <a:r>
              <a:t>Many slick GUI merge tools are available</a:t>
            </a:r>
          </a:p>
        </p:txBody>
      </p:sp>
      <p:sp>
        <p:nvSpPr>
          <p:cNvPr id="954" name="Git merge"/>
          <p:cNvSpPr txBox="1"/>
          <p:nvPr>
            <p:ph type="title"/>
          </p:nvPr>
        </p:nvSpPr>
        <p:spPr>
          <a:xfrm>
            <a:off x="571500" y="652482"/>
            <a:ext cx="23241000" cy="1951018"/>
          </a:xfrm>
          <a:prstGeom prst="rect">
            <a:avLst/>
          </a:prstGeom>
        </p:spPr>
        <p:txBody>
          <a:bodyPr/>
          <a:lstStyle>
            <a:lvl1pPr>
              <a:defRPr spc="-300"/>
            </a:lvl1pPr>
          </a:lstStyle>
          <a:p>
            <a:pPr/>
            <a:r>
              <a:t>Git merge</a:t>
            </a:r>
          </a:p>
        </p:txBody>
      </p:sp>
      <p:pic>
        <p:nvPicPr>
          <p:cNvPr id="955" name="Image" descr="Image"/>
          <p:cNvPicPr>
            <a:picLocks noChangeAspect="1"/>
          </p:cNvPicPr>
          <p:nvPr/>
        </p:nvPicPr>
        <p:blipFill>
          <a:blip r:embed="rId3">
            <a:extLst/>
          </a:blip>
          <a:stretch>
            <a:fillRect/>
          </a:stretch>
        </p:blipFill>
        <p:spPr>
          <a:xfrm>
            <a:off x="8851941" y="1315382"/>
            <a:ext cx="13287132" cy="11439098"/>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200">
        <p:fade/>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59" name="Author and Date"/>
          <p:cNvSpPr txBox="1"/>
          <p:nvPr>
            <p:ph type="body" sz="quarter" idx="1"/>
          </p:nvPr>
        </p:nvSpPr>
        <p:spPr>
          <a:xfrm>
            <a:off x="571500" y="12269258"/>
            <a:ext cx="23241000" cy="555246"/>
          </a:xfrm>
          <a:prstGeom prst="rect">
            <a:avLst/>
          </a:prstGeom>
        </p:spPr>
        <p:txBody>
          <a:bodyPr/>
          <a:lstStyle/>
          <a:p>
            <a:pPr/>
          </a:p>
        </p:txBody>
      </p:sp>
      <p:sp>
        <p:nvSpPr>
          <p:cNvPr id="960" name="Git will help you merge duplicate files"/>
          <p:cNvSpPr txBox="1"/>
          <p:nvPr>
            <p:ph type="title"/>
          </p:nvPr>
        </p:nvSpPr>
        <p:spPr>
          <a:xfrm>
            <a:off x="397603" y="652481"/>
            <a:ext cx="23241004" cy="1951021"/>
          </a:xfrm>
          <a:prstGeom prst="rect">
            <a:avLst/>
          </a:prstGeom>
        </p:spPr>
        <p:txBody>
          <a:bodyPr/>
          <a:lstStyle>
            <a:lvl1pPr>
              <a:defRPr spc="-300"/>
            </a:lvl1pPr>
          </a:lstStyle>
          <a:p>
            <a:pPr/>
            <a:r>
              <a:t>Git will help you merge duplicate files</a:t>
            </a:r>
          </a:p>
        </p:txBody>
      </p:sp>
      <p:grpSp>
        <p:nvGrpSpPr>
          <p:cNvPr id="988" name="Group"/>
          <p:cNvGrpSpPr/>
          <p:nvPr/>
        </p:nvGrpSpPr>
        <p:grpSpPr>
          <a:xfrm>
            <a:off x="650965" y="3098316"/>
            <a:ext cx="7923585" cy="8100877"/>
            <a:chOff x="0" y="0"/>
            <a:chExt cx="7923584" cy="8100877"/>
          </a:xfrm>
        </p:grpSpPr>
        <p:grpSp>
          <p:nvGrpSpPr>
            <p:cNvPr id="963" name="mkPie"/>
            <p:cNvGrpSpPr/>
            <p:nvPr/>
          </p:nvGrpSpPr>
          <p:grpSpPr>
            <a:xfrm>
              <a:off x="47232" y="-1"/>
              <a:ext cx="1771461" cy="1322533"/>
              <a:chOff x="0" y="0"/>
              <a:chExt cx="1771460" cy="1322531"/>
            </a:xfrm>
          </p:grpSpPr>
          <p:sp>
            <p:nvSpPr>
              <p:cNvPr id="961" name="Rounded Rectangle"/>
              <p:cNvSpPr/>
              <p:nvPr/>
            </p:nvSpPr>
            <p:spPr>
              <a:xfrm>
                <a:off x="0" y="0"/>
                <a:ext cx="1771461" cy="1322532"/>
              </a:xfrm>
              <a:prstGeom prst="roundRect">
                <a:avLst>
                  <a:gd name="adj" fmla="val 14404"/>
                </a:avLst>
              </a:prstGeom>
              <a:solidFill>
                <a:srgbClr val="FFFFFF"/>
              </a:solidFill>
              <a:ln w="63500" cap="flat">
                <a:solidFill>
                  <a:srgbClr val="000000"/>
                </a:solidFill>
                <a:prstDash val="solid"/>
                <a:miter lim="400000"/>
              </a:ln>
              <a:effectLst/>
            </p:spPr>
            <p:txBody>
              <a:bodyPr wrap="square" lIns="50800" tIns="50800" rIns="50800" bIns="50800" numCol="1" anchor="ctr">
                <a:noAutofit/>
              </a:bodyPr>
              <a:lstStyle/>
              <a:p>
                <a:pPr defTabSz="457200">
                  <a:lnSpc>
                    <a:spcPct val="117999"/>
                  </a:lnSpc>
                  <a:spcBef>
                    <a:spcPts val="0"/>
                  </a:spcBef>
                  <a:tabLst/>
                  <a:defRPr spc="0" sz="2900">
                    <a:solidFill>
                      <a:srgbClr val="000000"/>
                    </a:solidFill>
                    <a:latin typeface="Monaco"/>
                    <a:ea typeface="Monaco"/>
                    <a:cs typeface="Monaco"/>
                    <a:sym typeface="Monaco"/>
                  </a:defRPr>
                </a:pPr>
              </a:p>
            </p:txBody>
          </p:sp>
          <p:sp>
            <p:nvSpPr>
              <p:cNvPr id="962" name="mkPie"/>
              <p:cNvSpPr txBox="1"/>
              <p:nvPr/>
            </p:nvSpPr>
            <p:spPr>
              <a:xfrm>
                <a:off x="87544" y="102577"/>
                <a:ext cx="1596372" cy="111737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defTabSz="457200">
                  <a:lnSpc>
                    <a:spcPct val="117999"/>
                  </a:lnSpc>
                  <a:spcBef>
                    <a:spcPts val="0"/>
                  </a:spcBef>
                  <a:tabLst/>
                  <a:defRPr spc="0" sz="2900">
                    <a:solidFill>
                      <a:srgbClr val="000000"/>
                    </a:solidFill>
                    <a:latin typeface="Monaco"/>
                    <a:ea typeface="Monaco"/>
                    <a:cs typeface="Monaco"/>
                    <a:sym typeface="Monaco"/>
                  </a:defRPr>
                </a:lvl1pPr>
              </a:lstStyle>
              <a:p>
                <a:pPr/>
                <a:r>
                  <a:t>mkPie</a:t>
                </a:r>
              </a:p>
            </p:txBody>
          </p:sp>
        </p:grpSp>
        <p:grpSp>
          <p:nvGrpSpPr>
            <p:cNvPr id="966" name="Rectangle"/>
            <p:cNvGrpSpPr/>
            <p:nvPr/>
          </p:nvGrpSpPr>
          <p:grpSpPr>
            <a:xfrm>
              <a:off x="0" y="575250"/>
              <a:ext cx="7923585" cy="7525628"/>
              <a:chOff x="0" y="0"/>
              <a:chExt cx="7923584" cy="7525626"/>
            </a:xfrm>
          </p:grpSpPr>
          <p:sp>
            <p:nvSpPr>
              <p:cNvPr id="964" name="Rectangle"/>
              <p:cNvSpPr/>
              <p:nvPr/>
            </p:nvSpPr>
            <p:spPr>
              <a:xfrm>
                <a:off x="38100" y="38099"/>
                <a:ext cx="7847385" cy="7449427"/>
              </a:xfrm>
              <a:prstGeom prst="rect">
                <a:avLst/>
              </a:prstGeom>
              <a:solidFill>
                <a:srgbClr val="FFFFFF"/>
              </a:solidFill>
              <a:ln w="12700" cap="flat">
                <a:noFill/>
                <a:miter lim="400000"/>
              </a:ln>
              <a:effectLst/>
            </p:spPr>
            <p:txBody>
              <a:bodyPr wrap="square" lIns="50800" tIns="50800" rIns="50800" bIns="50800" numCol="1" anchor="ctr">
                <a:noAutofit/>
              </a:bodyPr>
              <a:lstStyle/>
              <a:p>
                <a:pPr>
                  <a:spcBef>
                    <a:spcPts val="0"/>
                  </a:spcBef>
                  <a:tabLst/>
                  <a:defRPr b="1" cap="all" spc="156">
                    <a:solidFill>
                      <a:srgbClr val="FFFFFF"/>
                    </a:solidFill>
                    <a:latin typeface="Founders Grotesk Condensed"/>
                    <a:ea typeface="Founders Grotesk Condensed"/>
                    <a:cs typeface="Founders Grotesk Condensed"/>
                    <a:sym typeface="Founders Grotesk Condensed"/>
                  </a:defRPr>
                </a:pPr>
              </a:p>
            </p:txBody>
          </p:sp>
          <p:pic>
            <p:nvPicPr>
              <p:cNvPr id="965" name="Rectangle Rectangle" descr="Rectangle Rectangle"/>
              <p:cNvPicPr>
                <a:picLocks noChangeAspect="1"/>
              </p:cNvPicPr>
              <p:nvPr/>
            </p:nvPicPr>
            <p:blipFill>
              <a:blip r:embed="rId3">
                <a:extLst/>
              </a:blip>
              <a:stretch>
                <a:fillRect/>
              </a:stretch>
            </p:blipFill>
            <p:spPr>
              <a:xfrm>
                <a:off x="0" y="-1"/>
                <a:ext cx="7923585" cy="7525627"/>
              </a:xfrm>
              <a:prstGeom prst="rect">
                <a:avLst/>
              </a:prstGeom>
              <a:ln w="12700" cap="flat">
                <a:noFill/>
                <a:miter lim="400000"/>
              </a:ln>
              <a:effectLst/>
            </p:spPr>
          </p:pic>
        </p:grpSp>
        <p:grpSp>
          <p:nvGrpSpPr>
            <p:cNvPr id="969" name="pie.py"/>
            <p:cNvGrpSpPr/>
            <p:nvPr/>
          </p:nvGrpSpPr>
          <p:grpSpPr>
            <a:xfrm>
              <a:off x="1902116" y="1905377"/>
              <a:ext cx="2987672" cy="1621718"/>
              <a:chOff x="0" y="0"/>
              <a:chExt cx="2987671" cy="1621716"/>
            </a:xfrm>
          </p:grpSpPr>
          <p:sp>
            <p:nvSpPr>
              <p:cNvPr id="967" name="Rounded Rectangle"/>
              <p:cNvSpPr/>
              <p:nvPr/>
            </p:nvSpPr>
            <p:spPr>
              <a:xfrm>
                <a:off x="0" y="0"/>
                <a:ext cx="2987672" cy="1621717"/>
              </a:xfrm>
              <a:prstGeom prst="roundRect">
                <a:avLst>
                  <a:gd name="adj" fmla="val 22652"/>
                </a:avLst>
              </a:prstGeom>
              <a:solidFill>
                <a:srgbClr val="FFFFFF"/>
              </a:solidFill>
              <a:ln w="63500" cap="flat">
                <a:solidFill>
                  <a:srgbClr val="000000"/>
                </a:solidFill>
                <a:prstDash val="solid"/>
                <a:miter lim="400000"/>
              </a:ln>
              <a:effectLst/>
            </p:spPr>
            <p:txBody>
              <a:bodyPr wrap="square" lIns="50800" tIns="50800" rIns="50800" bIns="50800" numCol="1" anchor="ctr">
                <a:noAutofit/>
              </a:bodyPr>
              <a:lstStyle/>
              <a:p>
                <a:pPr defTabSz="457200">
                  <a:lnSpc>
                    <a:spcPct val="117999"/>
                  </a:lnSpc>
                  <a:spcBef>
                    <a:spcPts val="0"/>
                  </a:spcBef>
                  <a:tabLst/>
                  <a:defRPr spc="0" sz="2900">
                    <a:solidFill>
                      <a:srgbClr val="000000"/>
                    </a:solidFill>
                    <a:latin typeface="Monaco"/>
                    <a:ea typeface="Monaco"/>
                    <a:cs typeface="Monaco"/>
                    <a:sym typeface="Monaco"/>
                  </a:defRPr>
                </a:pPr>
              </a:p>
            </p:txBody>
          </p:sp>
          <p:sp>
            <p:nvSpPr>
              <p:cNvPr id="968" name="pie.py"/>
              <p:cNvSpPr txBox="1"/>
              <p:nvPr/>
            </p:nvSpPr>
            <p:spPr>
              <a:xfrm>
                <a:off x="139342" y="534133"/>
                <a:ext cx="2708987" cy="55345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defTabSz="457200">
                  <a:lnSpc>
                    <a:spcPct val="117999"/>
                  </a:lnSpc>
                  <a:spcBef>
                    <a:spcPts val="0"/>
                  </a:spcBef>
                  <a:tabLst/>
                  <a:defRPr spc="0" sz="2900">
                    <a:solidFill>
                      <a:srgbClr val="000000"/>
                    </a:solidFill>
                    <a:latin typeface="Monaco"/>
                    <a:ea typeface="Monaco"/>
                    <a:cs typeface="Monaco"/>
                    <a:sym typeface="Monaco"/>
                  </a:defRPr>
                </a:lvl1pPr>
              </a:lstStyle>
              <a:p>
                <a:pPr/>
                <a:r>
                  <a:t>pie.py</a:t>
                </a:r>
              </a:p>
            </p:txBody>
          </p:sp>
        </p:grpSp>
        <p:grpSp>
          <p:nvGrpSpPr>
            <p:cNvPr id="972" name="crust.py"/>
            <p:cNvGrpSpPr/>
            <p:nvPr/>
          </p:nvGrpSpPr>
          <p:grpSpPr>
            <a:xfrm>
              <a:off x="544162" y="5366781"/>
              <a:ext cx="2987672" cy="1621719"/>
              <a:chOff x="0" y="0"/>
              <a:chExt cx="2987671" cy="1621717"/>
            </a:xfrm>
          </p:grpSpPr>
          <p:sp>
            <p:nvSpPr>
              <p:cNvPr id="970" name="Rounded Rectangle"/>
              <p:cNvSpPr/>
              <p:nvPr/>
            </p:nvSpPr>
            <p:spPr>
              <a:xfrm>
                <a:off x="0" y="0"/>
                <a:ext cx="2987672" cy="1621718"/>
              </a:xfrm>
              <a:prstGeom prst="roundRect">
                <a:avLst>
                  <a:gd name="adj" fmla="val 22652"/>
                </a:avLst>
              </a:prstGeom>
              <a:solidFill>
                <a:srgbClr val="FFFFFF"/>
              </a:solidFill>
              <a:ln w="63500" cap="flat">
                <a:solidFill>
                  <a:srgbClr val="000000"/>
                </a:solidFill>
                <a:prstDash val="solid"/>
                <a:miter lim="400000"/>
              </a:ln>
              <a:effectLst/>
            </p:spPr>
            <p:txBody>
              <a:bodyPr wrap="square" lIns="50800" tIns="50800" rIns="50800" bIns="50800" numCol="1" anchor="ctr">
                <a:noAutofit/>
              </a:bodyPr>
              <a:lstStyle/>
              <a:p>
                <a:pPr defTabSz="457200">
                  <a:lnSpc>
                    <a:spcPct val="117999"/>
                  </a:lnSpc>
                  <a:spcBef>
                    <a:spcPts val="0"/>
                  </a:spcBef>
                  <a:tabLst/>
                  <a:defRPr spc="0" sz="2900">
                    <a:solidFill>
                      <a:srgbClr val="000000"/>
                    </a:solidFill>
                    <a:latin typeface="Monaco"/>
                    <a:ea typeface="Monaco"/>
                    <a:cs typeface="Monaco"/>
                    <a:sym typeface="Monaco"/>
                  </a:defRPr>
                </a:pPr>
              </a:p>
            </p:txBody>
          </p:sp>
          <p:sp>
            <p:nvSpPr>
              <p:cNvPr id="971" name="crust.py"/>
              <p:cNvSpPr txBox="1"/>
              <p:nvPr/>
            </p:nvSpPr>
            <p:spPr>
              <a:xfrm>
                <a:off x="139343" y="534134"/>
                <a:ext cx="2708985" cy="5534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defTabSz="457200">
                  <a:lnSpc>
                    <a:spcPct val="117999"/>
                  </a:lnSpc>
                  <a:spcBef>
                    <a:spcPts val="0"/>
                  </a:spcBef>
                  <a:tabLst/>
                  <a:defRPr spc="0" sz="2900">
                    <a:solidFill>
                      <a:srgbClr val="000000"/>
                    </a:solidFill>
                    <a:latin typeface="Monaco"/>
                    <a:ea typeface="Monaco"/>
                    <a:cs typeface="Monaco"/>
                    <a:sym typeface="Monaco"/>
                  </a:defRPr>
                </a:lvl1pPr>
              </a:lstStyle>
              <a:p>
                <a:pPr/>
                <a:r>
                  <a:t>crust.py</a:t>
                </a:r>
              </a:p>
            </p:txBody>
          </p:sp>
        </p:grpSp>
        <p:grpSp>
          <p:nvGrpSpPr>
            <p:cNvPr id="975" name="topping.py"/>
            <p:cNvGrpSpPr/>
            <p:nvPr/>
          </p:nvGrpSpPr>
          <p:grpSpPr>
            <a:xfrm>
              <a:off x="4195965" y="5366781"/>
              <a:ext cx="2987672" cy="1621719"/>
              <a:chOff x="0" y="0"/>
              <a:chExt cx="2987671" cy="1621717"/>
            </a:xfrm>
          </p:grpSpPr>
          <p:sp>
            <p:nvSpPr>
              <p:cNvPr id="973" name="Rounded Rectangle"/>
              <p:cNvSpPr/>
              <p:nvPr/>
            </p:nvSpPr>
            <p:spPr>
              <a:xfrm>
                <a:off x="0" y="0"/>
                <a:ext cx="2987672" cy="1621718"/>
              </a:xfrm>
              <a:prstGeom prst="roundRect">
                <a:avLst>
                  <a:gd name="adj" fmla="val 22652"/>
                </a:avLst>
              </a:prstGeom>
              <a:solidFill>
                <a:srgbClr val="FFFFFF"/>
              </a:solidFill>
              <a:ln w="63500" cap="flat">
                <a:solidFill>
                  <a:srgbClr val="000000"/>
                </a:solidFill>
                <a:prstDash val="solid"/>
                <a:miter lim="400000"/>
              </a:ln>
              <a:effectLst/>
            </p:spPr>
            <p:txBody>
              <a:bodyPr wrap="square" lIns="50800" tIns="50800" rIns="50800" bIns="50800" numCol="1" anchor="ctr">
                <a:noAutofit/>
              </a:bodyPr>
              <a:lstStyle/>
              <a:p>
                <a:pPr defTabSz="457200">
                  <a:lnSpc>
                    <a:spcPct val="117999"/>
                  </a:lnSpc>
                  <a:spcBef>
                    <a:spcPts val="0"/>
                  </a:spcBef>
                  <a:tabLst/>
                  <a:defRPr spc="0" sz="2900">
                    <a:solidFill>
                      <a:srgbClr val="000000"/>
                    </a:solidFill>
                    <a:latin typeface="Monaco"/>
                    <a:ea typeface="Monaco"/>
                    <a:cs typeface="Monaco"/>
                    <a:sym typeface="Monaco"/>
                  </a:defRPr>
                </a:pPr>
              </a:p>
            </p:txBody>
          </p:sp>
          <p:sp>
            <p:nvSpPr>
              <p:cNvPr id="974" name="topping.py"/>
              <p:cNvSpPr txBox="1"/>
              <p:nvPr/>
            </p:nvSpPr>
            <p:spPr>
              <a:xfrm>
                <a:off x="139343" y="534134"/>
                <a:ext cx="2708985" cy="5534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defTabSz="457200">
                  <a:lnSpc>
                    <a:spcPct val="117999"/>
                  </a:lnSpc>
                  <a:spcBef>
                    <a:spcPts val="0"/>
                  </a:spcBef>
                  <a:tabLst/>
                  <a:defRPr spc="0" sz="2900">
                    <a:solidFill>
                      <a:srgbClr val="000000"/>
                    </a:solidFill>
                    <a:latin typeface="Monaco"/>
                    <a:ea typeface="Monaco"/>
                    <a:cs typeface="Monaco"/>
                    <a:sym typeface="Monaco"/>
                  </a:defRPr>
                </a:lvl1pPr>
              </a:lstStyle>
              <a:p>
                <a:pPr/>
                <a:r>
                  <a:t>topping.py</a:t>
                </a:r>
              </a:p>
            </p:txBody>
          </p:sp>
        </p:grpSp>
        <p:grpSp>
          <p:nvGrpSpPr>
            <p:cNvPr id="978" name=".git"/>
            <p:cNvGrpSpPr/>
            <p:nvPr/>
          </p:nvGrpSpPr>
          <p:grpSpPr>
            <a:xfrm>
              <a:off x="5197877" y="868134"/>
              <a:ext cx="1771461" cy="1322533"/>
              <a:chOff x="0" y="0"/>
              <a:chExt cx="1771460" cy="1322532"/>
            </a:xfrm>
          </p:grpSpPr>
          <p:sp>
            <p:nvSpPr>
              <p:cNvPr id="976" name="Rounded Rectangle"/>
              <p:cNvSpPr/>
              <p:nvPr/>
            </p:nvSpPr>
            <p:spPr>
              <a:xfrm>
                <a:off x="0" y="0"/>
                <a:ext cx="1771461" cy="1322533"/>
              </a:xfrm>
              <a:prstGeom prst="roundRect">
                <a:avLst>
                  <a:gd name="adj" fmla="val 14404"/>
                </a:avLst>
              </a:prstGeom>
              <a:solidFill>
                <a:srgbClr val="FFFFFF"/>
              </a:solidFill>
              <a:ln w="63500" cap="flat">
                <a:solidFill>
                  <a:srgbClr val="000000"/>
                </a:solidFill>
                <a:prstDash val="solid"/>
                <a:miter lim="400000"/>
              </a:ln>
              <a:effectLst/>
            </p:spPr>
            <p:txBody>
              <a:bodyPr wrap="square" lIns="50800" tIns="50800" rIns="50800" bIns="50800" numCol="1" anchor="ctr">
                <a:noAutofit/>
              </a:bodyPr>
              <a:lstStyle/>
              <a:p>
                <a:pPr defTabSz="457200">
                  <a:lnSpc>
                    <a:spcPct val="117999"/>
                  </a:lnSpc>
                  <a:spcBef>
                    <a:spcPts val="0"/>
                  </a:spcBef>
                  <a:tabLst/>
                  <a:defRPr spc="0" sz="2900">
                    <a:solidFill>
                      <a:srgbClr val="000000"/>
                    </a:solidFill>
                    <a:latin typeface="Monaco"/>
                    <a:ea typeface="Monaco"/>
                    <a:cs typeface="Monaco"/>
                    <a:sym typeface="Monaco"/>
                  </a:defRPr>
                </a:pPr>
              </a:p>
            </p:txBody>
          </p:sp>
          <p:sp>
            <p:nvSpPr>
              <p:cNvPr id="977" name=".git"/>
              <p:cNvSpPr txBox="1"/>
              <p:nvPr/>
            </p:nvSpPr>
            <p:spPr>
              <a:xfrm>
                <a:off x="87544" y="102577"/>
                <a:ext cx="1596372" cy="111737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defTabSz="457200">
                  <a:lnSpc>
                    <a:spcPct val="117999"/>
                  </a:lnSpc>
                  <a:spcBef>
                    <a:spcPts val="0"/>
                  </a:spcBef>
                  <a:tabLst/>
                  <a:defRPr spc="0" sz="2900">
                    <a:solidFill>
                      <a:srgbClr val="000000"/>
                    </a:solidFill>
                    <a:latin typeface="Monaco"/>
                    <a:ea typeface="Monaco"/>
                    <a:cs typeface="Monaco"/>
                    <a:sym typeface="Monaco"/>
                  </a:defRPr>
                </a:lvl1pPr>
              </a:lstStyle>
              <a:p>
                <a:pPr/>
                <a:r>
                  <a:t>.git</a:t>
                </a:r>
              </a:p>
            </p:txBody>
          </p:sp>
        </p:grpSp>
        <p:grpSp>
          <p:nvGrpSpPr>
            <p:cNvPr id="981" name="Rectangle"/>
            <p:cNvGrpSpPr/>
            <p:nvPr/>
          </p:nvGrpSpPr>
          <p:grpSpPr>
            <a:xfrm>
              <a:off x="5150644" y="1443385"/>
              <a:ext cx="2596756" cy="2128001"/>
              <a:chOff x="0" y="0"/>
              <a:chExt cx="2596755" cy="2128000"/>
            </a:xfrm>
          </p:grpSpPr>
          <p:sp>
            <p:nvSpPr>
              <p:cNvPr id="979" name="Rectangle"/>
              <p:cNvSpPr/>
              <p:nvPr/>
            </p:nvSpPr>
            <p:spPr>
              <a:xfrm>
                <a:off x="38100" y="38099"/>
                <a:ext cx="2520556" cy="2051801"/>
              </a:xfrm>
              <a:prstGeom prst="rect">
                <a:avLst/>
              </a:prstGeom>
              <a:solidFill>
                <a:srgbClr val="FFFFFF"/>
              </a:solidFill>
              <a:ln w="12700" cap="flat">
                <a:noFill/>
                <a:miter lim="400000"/>
              </a:ln>
              <a:effectLst/>
            </p:spPr>
            <p:txBody>
              <a:bodyPr wrap="square" lIns="50800" tIns="50800" rIns="50800" bIns="50800" numCol="1" anchor="ctr">
                <a:noAutofit/>
              </a:bodyPr>
              <a:lstStyle/>
              <a:p>
                <a:pPr>
                  <a:spcBef>
                    <a:spcPts val="0"/>
                  </a:spcBef>
                  <a:tabLst/>
                  <a:defRPr b="1" cap="all" spc="156">
                    <a:solidFill>
                      <a:srgbClr val="FFFFFF"/>
                    </a:solidFill>
                    <a:latin typeface="Founders Grotesk Condensed"/>
                    <a:ea typeface="Founders Grotesk Condensed"/>
                    <a:cs typeface="Founders Grotesk Condensed"/>
                    <a:sym typeface="Founders Grotesk Condensed"/>
                  </a:defRPr>
                </a:pPr>
              </a:p>
            </p:txBody>
          </p:sp>
          <p:pic>
            <p:nvPicPr>
              <p:cNvPr id="980" name="Rectangle Rectangle" descr="Rectangle Rectangle"/>
              <p:cNvPicPr>
                <a:picLocks noChangeAspect="1"/>
              </p:cNvPicPr>
              <p:nvPr/>
            </p:nvPicPr>
            <p:blipFill>
              <a:blip r:embed="rId4">
                <a:extLst/>
              </a:blip>
              <a:stretch>
                <a:fillRect/>
              </a:stretch>
            </p:blipFill>
            <p:spPr>
              <a:xfrm>
                <a:off x="0" y="-1"/>
                <a:ext cx="2596756" cy="2128001"/>
              </a:xfrm>
              <a:prstGeom prst="rect">
                <a:avLst/>
              </a:prstGeom>
              <a:ln w="12700" cap="flat">
                <a:noFill/>
                <a:miter lim="400000"/>
              </a:ln>
              <a:effectLst/>
            </p:spPr>
          </p:pic>
        </p:grpSp>
        <p:grpSp>
          <p:nvGrpSpPr>
            <p:cNvPr id="984" name="topping.py"/>
            <p:cNvGrpSpPr/>
            <p:nvPr/>
          </p:nvGrpSpPr>
          <p:grpSpPr>
            <a:xfrm>
              <a:off x="4195965" y="5366781"/>
              <a:ext cx="2987672" cy="1621719"/>
              <a:chOff x="0" y="0"/>
              <a:chExt cx="2987671" cy="1621717"/>
            </a:xfrm>
          </p:grpSpPr>
          <p:sp>
            <p:nvSpPr>
              <p:cNvPr id="982" name="Rounded Rectangle"/>
              <p:cNvSpPr/>
              <p:nvPr/>
            </p:nvSpPr>
            <p:spPr>
              <a:xfrm>
                <a:off x="0" y="0"/>
                <a:ext cx="2987672" cy="1621718"/>
              </a:xfrm>
              <a:prstGeom prst="roundRect">
                <a:avLst>
                  <a:gd name="adj" fmla="val 22652"/>
                </a:avLst>
              </a:prstGeom>
              <a:solidFill>
                <a:srgbClr val="FFFFFF"/>
              </a:solidFill>
              <a:ln w="63500" cap="flat">
                <a:solidFill>
                  <a:srgbClr val="000000"/>
                </a:solidFill>
                <a:prstDash val="solid"/>
                <a:miter lim="400000"/>
              </a:ln>
              <a:effectLst/>
            </p:spPr>
            <p:txBody>
              <a:bodyPr wrap="square" lIns="50800" tIns="50800" rIns="50800" bIns="50800" numCol="1" anchor="ctr">
                <a:noAutofit/>
              </a:bodyPr>
              <a:lstStyle/>
              <a:p>
                <a:pPr defTabSz="457200">
                  <a:lnSpc>
                    <a:spcPct val="117999"/>
                  </a:lnSpc>
                  <a:spcBef>
                    <a:spcPts val="0"/>
                  </a:spcBef>
                  <a:tabLst/>
                  <a:defRPr spc="0" sz="2900">
                    <a:solidFill>
                      <a:srgbClr val="000000"/>
                    </a:solidFill>
                    <a:latin typeface="Monaco"/>
                    <a:ea typeface="Monaco"/>
                    <a:cs typeface="Monaco"/>
                    <a:sym typeface="Monaco"/>
                  </a:defRPr>
                </a:pPr>
              </a:p>
            </p:txBody>
          </p:sp>
          <p:sp>
            <p:nvSpPr>
              <p:cNvPr id="983" name="topping.py"/>
              <p:cNvSpPr txBox="1"/>
              <p:nvPr/>
            </p:nvSpPr>
            <p:spPr>
              <a:xfrm>
                <a:off x="139343" y="534134"/>
                <a:ext cx="2708985" cy="5534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defTabSz="457200">
                  <a:lnSpc>
                    <a:spcPct val="117999"/>
                  </a:lnSpc>
                  <a:spcBef>
                    <a:spcPts val="0"/>
                  </a:spcBef>
                  <a:tabLst/>
                  <a:defRPr spc="0" sz="2900">
                    <a:solidFill>
                      <a:srgbClr val="000000"/>
                    </a:solidFill>
                    <a:latin typeface="Monaco"/>
                    <a:ea typeface="Monaco"/>
                    <a:cs typeface="Monaco"/>
                    <a:sym typeface="Monaco"/>
                  </a:defRPr>
                </a:lvl1pPr>
              </a:lstStyle>
              <a:p>
                <a:pPr/>
                <a:r>
                  <a:t>topping.py</a:t>
                </a:r>
              </a:p>
            </p:txBody>
          </p:sp>
        </p:grpSp>
        <p:grpSp>
          <p:nvGrpSpPr>
            <p:cNvPr id="987" name="pie.py"/>
            <p:cNvGrpSpPr/>
            <p:nvPr/>
          </p:nvGrpSpPr>
          <p:grpSpPr>
            <a:xfrm>
              <a:off x="1902116" y="1905377"/>
              <a:ext cx="2987672" cy="1621718"/>
              <a:chOff x="0" y="0"/>
              <a:chExt cx="2987671" cy="1621716"/>
            </a:xfrm>
          </p:grpSpPr>
          <p:sp>
            <p:nvSpPr>
              <p:cNvPr id="985" name="Rounded Rectangle"/>
              <p:cNvSpPr/>
              <p:nvPr/>
            </p:nvSpPr>
            <p:spPr>
              <a:xfrm>
                <a:off x="0" y="0"/>
                <a:ext cx="2987672" cy="1621717"/>
              </a:xfrm>
              <a:prstGeom prst="roundRect">
                <a:avLst>
                  <a:gd name="adj" fmla="val 22652"/>
                </a:avLst>
              </a:prstGeom>
              <a:solidFill>
                <a:srgbClr val="FFFFFF"/>
              </a:solidFill>
              <a:ln w="63500" cap="flat">
                <a:solidFill>
                  <a:srgbClr val="000000"/>
                </a:solidFill>
                <a:prstDash val="solid"/>
                <a:miter lim="400000"/>
              </a:ln>
              <a:effectLst/>
            </p:spPr>
            <p:txBody>
              <a:bodyPr wrap="square" lIns="50800" tIns="50800" rIns="50800" bIns="50800" numCol="1" anchor="ctr">
                <a:noAutofit/>
              </a:bodyPr>
              <a:lstStyle/>
              <a:p>
                <a:pPr defTabSz="457200">
                  <a:lnSpc>
                    <a:spcPct val="117999"/>
                  </a:lnSpc>
                  <a:spcBef>
                    <a:spcPts val="0"/>
                  </a:spcBef>
                  <a:tabLst/>
                  <a:defRPr spc="0" sz="2900">
                    <a:solidFill>
                      <a:srgbClr val="000000"/>
                    </a:solidFill>
                    <a:latin typeface="Monaco"/>
                    <a:ea typeface="Monaco"/>
                    <a:cs typeface="Monaco"/>
                    <a:sym typeface="Monaco"/>
                  </a:defRPr>
                </a:pPr>
              </a:p>
            </p:txBody>
          </p:sp>
          <p:sp>
            <p:nvSpPr>
              <p:cNvPr id="986" name="pie.py"/>
              <p:cNvSpPr txBox="1"/>
              <p:nvPr/>
            </p:nvSpPr>
            <p:spPr>
              <a:xfrm>
                <a:off x="139342" y="534133"/>
                <a:ext cx="2708987" cy="55345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defTabSz="457200">
                  <a:lnSpc>
                    <a:spcPct val="117999"/>
                  </a:lnSpc>
                  <a:spcBef>
                    <a:spcPts val="0"/>
                  </a:spcBef>
                  <a:tabLst/>
                  <a:defRPr spc="0" sz="2900">
                    <a:solidFill>
                      <a:srgbClr val="000000"/>
                    </a:solidFill>
                    <a:latin typeface="Monaco"/>
                    <a:ea typeface="Monaco"/>
                    <a:cs typeface="Monaco"/>
                    <a:sym typeface="Monaco"/>
                  </a:defRPr>
                </a:lvl1pPr>
              </a:lstStyle>
              <a:p>
                <a:pPr/>
                <a:r>
                  <a:t>pie.py</a:t>
                </a:r>
              </a:p>
            </p:txBody>
          </p:sp>
        </p:grpSp>
      </p:grpSp>
      <p:grpSp>
        <p:nvGrpSpPr>
          <p:cNvPr id="991" name="mkPie"/>
          <p:cNvGrpSpPr/>
          <p:nvPr/>
        </p:nvGrpSpPr>
        <p:grpSpPr>
          <a:xfrm>
            <a:off x="15857489" y="3095140"/>
            <a:ext cx="1771461" cy="1322533"/>
            <a:chOff x="0" y="0"/>
            <a:chExt cx="1771460" cy="1322531"/>
          </a:xfrm>
        </p:grpSpPr>
        <p:sp>
          <p:nvSpPr>
            <p:cNvPr id="989" name="Rounded Rectangle"/>
            <p:cNvSpPr/>
            <p:nvPr/>
          </p:nvSpPr>
          <p:spPr>
            <a:xfrm>
              <a:off x="0" y="0"/>
              <a:ext cx="1771461" cy="1322532"/>
            </a:xfrm>
            <a:prstGeom prst="roundRect">
              <a:avLst>
                <a:gd name="adj" fmla="val 14404"/>
              </a:avLst>
            </a:prstGeom>
            <a:solidFill>
              <a:srgbClr val="FFFFFF"/>
            </a:solidFill>
            <a:ln w="63500" cap="flat">
              <a:solidFill>
                <a:srgbClr val="000000"/>
              </a:solidFill>
              <a:prstDash val="solid"/>
              <a:miter lim="400000"/>
            </a:ln>
            <a:effectLst/>
          </p:spPr>
          <p:txBody>
            <a:bodyPr wrap="square" lIns="50800" tIns="50800" rIns="50800" bIns="50800" numCol="1" anchor="ctr">
              <a:noAutofit/>
            </a:bodyPr>
            <a:lstStyle/>
            <a:p>
              <a:pPr defTabSz="457200">
                <a:lnSpc>
                  <a:spcPct val="117999"/>
                </a:lnSpc>
                <a:spcBef>
                  <a:spcPts val="0"/>
                </a:spcBef>
                <a:tabLst/>
                <a:defRPr spc="0" sz="2900">
                  <a:solidFill>
                    <a:srgbClr val="000000"/>
                  </a:solidFill>
                  <a:latin typeface="Monaco"/>
                  <a:ea typeface="Monaco"/>
                  <a:cs typeface="Monaco"/>
                  <a:sym typeface="Monaco"/>
                </a:defRPr>
              </a:pPr>
            </a:p>
          </p:txBody>
        </p:sp>
        <p:sp>
          <p:nvSpPr>
            <p:cNvPr id="990" name="mkPie"/>
            <p:cNvSpPr txBox="1"/>
            <p:nvPr/>
          </p:nvSpPr>
          <p:spPr>
            <a:xfrm>
              <a:off x="87544" y="102577"/>
              <a:ext cx="1596372" cy="111737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defTabSz="457200">
                <a:lnSpc>
                  <a:spcPct val="117999"/>
                </a:lnSpc>
                <a:spcBef>
                  <a:spcPts val="0"/>
                </a:spcBef>
                <a:tabLst/>
                <a:defRPr spc="0" sz="2900">
                  <a:solidFill>
                    <a:srgbClr val="000000"/>
                  </a:solidFill>
                  <a:latin typeface="Monaco"/>
                  <a:ea typeface="Monaco"/>
                  <a:cs typeface="Monaco"/>
                  <a:sym typeface="Monaco"/>
                </a:defRPr>
              </a:lvl1pPr>
            </a:lstStyle>
            <a:p>
              <a:pPr/>
              <a:r>
                <a:t>mkPie</a:t>
              </a:r>
            </a:p>
          </p:txBody>
        </p:sp>
      </p:grpSp>
      <p:grpSp>
        <p:nvGrpSpPr>
          <p:cNvPr id="994" name="Rectangle"/>
          <p:cNvGrpSpPr/>
          <p:nvPr/>
        </p:nvGrpSpPr>
        <p:grpSpPr>
          <a:xfrm>
            <a:off x="15810256" y="3670391"/>
            <a:ext cx="7923585" cy="7525626"/>
            <a:chOff x="0" y="-1"/>
            <a:chExt cx="7923583" cy="7525625"/>
          </a:xfrm>
        </p:grpSpPr>
        <p:sp>
          <p:nvSpPr>
            <p:cNvPr id="992" name="Rectangle"/>
            <p:cNvSpPr/>
            <p:nvPr/>
          </p:nvSpPr>
          <p:spPr>
            <a:xfrm>
              <a:off x="38100" y="38098"/>
              <a:ext cx="7847385" cy="7449426"/>
            </a:xfrm>
            <a:prstGeom prst="rect">
              <a:avLst/>
            </a:prstGeom>
            <a:solidFill>
              <a:srgbClr val="FFFFFF"/>
            </a:solidFill>
            <a:ln w="12700" cap="flat">
              <a:noFill/>
              <a:miter lim="400000"/>
            </a:ln>
            <a:effectLst/>
          </p:spPr>
          <p:txBody>
            <a:bodyPr wrap="square" lIns="50800" tIns="50800" rIns="50800" bIns="50800" numCol="1" anchor="ctr">
              <a:noAutofit/>
            </a:bodyPr>
            <a:lstStyle/>
            <a:p>
              <a:pPr>
                <a:spcBef>
                  <a:spcPts val="0"/>
                </a:spcBef>
                <a:tabLst/>
                <a:defRPr b="1" cap="all" spc="156">
                  <a:solidFill>
                    <a:srgbClr val="FFFFFF"/>
                  </a:solidFill>
                  <a:latin typeface="Founders Grotesk Condensed"/>
                  <a:ea typeface="Founders Grotesk Condensed"/>
                  <a:cs typeface="Founders Grotesk Condensed"/>
                  <a:sym typeface="Founders Grotesk Condensed"/>
                </a:defRPr>
              </a:pPr>
            </a:p>
          </p:txBody>
        </p:sp>
        <p:pic>
          <p:nvPicPr>
            <p:cNvPr id="993" name="Rectangle Rectangle" descr="Rectangle Rectangle"/>
            <p:cNvPicPr>
              <a:picLocks noChangeAspect="1"/>
            </p:cNvPicPr>
            <p:nvPr/>
          </p:nvPicPr>
          <p:blipFill>
            <a:blip r:embed="rId3">
              <a:extLst/>
            </a:blip>
            <a:stretch>
              <a:fillRect/>
            </a:stretch>
          </p:blipFill>
          <p:spPr>
            <a:xfrm>
              <a:off x="0" y="-2"/>
              <a:ext cx="7923584" cy="7525626"/>
            </a:xfrm>
            <a:prstGeom prst="rect">
              <a:avLst/>
            </a:prstGeom>
            <a:ln w="12700" cap="flat">
              <a:noFill/>
              <a:miter lim="400000"/>
            </a:ln>
            <a:effectLst/>
          </p:spPr>
        </p:pic>
      </p:grpSp>
      <p:grpSp>
        <p:nvGrpSpPr>
          <p:cNvPr id="997" name="pie.py"/>
          <p:cNvGrpSpPr/>
          <p:nvPr/>
        </p:nvGrpSpPr>
        <p:grpSpPr>
          <a:xfrm>
            <a:off x="17712374" y="5000519"/>
            <a:ext cx="2987672" cy="1621717"/>
            <a:chOff x="0" y="0"/>
            <a:chExt cx="2987670" cy="1621716"/>
          </a:xfrm>
        </p:grpSpPr>
        <p:sp>
          <p:nvSpPr>
            <p:cNvPr id="995" name="Rounded Rectangle"/>
            <p:cNvSpPr/>
            <p:nvPr/>
          </p:nvSpPr>
          <p:spPr>
            <a:xfrm>
              <a:off x="0" y="0"/>
              <a:ext cx="2987671" cy="1621717"/>
            </a:xfrm>
            <a:prstGeom prst="roundRect">
              <a:avLst>
                <a:gd name="adj" fmla="val 22652"/>
              </a:avLst>
            </a:prstGeom>
            <a:solidFill>
              <a:srgbClr val="FFFFFF"/>
            </a:solidFill>
            <a:ln w="63500" cap="flat">
              <a:solidFill>
                <a:srgbClr val="000000"/>
              </a:solidFill>
              <a:prstDash val="solid"/>
              <a:miter lim="400000"/>
            </a:ln>
            <a:effectLst/>
          </p:spPr>
          <p:txBody>
            <a:bodyPr wrap="square" lIns="50800" tIns="50800" rIns="50800" bIns="50800" numCol="1" anchor="ctr">
              <a:noAutofit/>
            </a:bodyPr>
            <a:lstStyle/>
            <a:p>
              <a:pPr defTabSz="457200">
                <a:lnSpc>
                  <a:spcPct val="117999"/>
                </a:lnSpc>
                <a:spcBef>
                  <a:spcPts val="0"/>
                </a:spcBef>
                <a:tabLst/>
                <a:defRPr spc="0" sz="2900">
                  <a:solidFill>
                    <a:srgbClr val="000000"/>
                  </a:solidFill>
                  <a:latin typeface="Monaco"/>
                  <a:ea typeface="Monaco"/>
                  <a:cs typeface="Monaco"/>
                  <a:sym typeface="Monaco"/>
                </a:defRPr>
              </a:pPr>
            </a:p>
          </p:txBody>
        </p:sp>
        <p:sp>
          <p:nvSpPr>
            <p:cNvPr id="996" name="pie.py"/>
            <p:cNvSpPr txBox="1"/>
            <p:nvPr/>
          </p:nvSpPr>
          <p:spPr>
            <a:xfrm>
              <a:off x="139342" y="534133"/>
              <a:ext cx="2708987" cy="55345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defTabSz="457200">
                <a:lnSpc>
                  <a:spcPct val="117999"/>
                </a:lnSpc>
                <a:spcBef>
                  <a:spcPts val="0"/>
                </a:spcBef>
                <a:tabLst/>
                <a:defRPr spc="0" sz="2900">
                  <a:solidFill>
                    <a:srgbClr val="000000"/>
                  </a:solidFill>
                  <a:latin typeface="Monaco"/>
                  <a:ea typeface="Monaco"/>
                  <a:cs typeface="Monaco"/>
                  <a:sym typeface="Monaco"/>
                </a:defRPr>
              </a:lvl1pPr>
            </a:lstStyle>
            <a:p>
              <a:pPr/>
              <a:r>
                <a:t>pie.py</a:t>
              </a:r>
            </a:p>
          </p:txBody>
        </p:sp>
      </p:grpSp>
      <p:grpSp>
        <p:nvGrpSpPr>
          <p:cNvPr id="1000" name="crust.py"/>
          <p:cNvGrpSpPr/>
          <p:nvPr/>
        </p:nvGrpSpPr>
        <p:grpSpPr>
          <a:xfrm>
            <a:off x="16354420" y="8461923"/>
            <a:ext cx="2987672" cy="1621717"/>
            <a:chOff x="0" y="0"/>
            <a:chExt cx="2987670" cy="1621716"/>
          </a:xfrm>
        </p:grpSpPr>
        <p:sp>
          <p:nvSpPr>
            <p:cNvPr id="998" name="Rounded Rectangle"/>
            <p:cNvSpPr/>
            <p:nvPr/>
          </p:nvSpPr>
          <p:spPr>
            <a:xfrm>
              <a:off x="0" y="0"/>
              <a:ext cx="2987671" cy="1621717"/>
            </a:xfrm>
            <a:prstGeom prst="roundRect">
              <a:avLst>
                <a:gd name="adj" fmla="val 22652"/>
              </a:avLst>
            </a:prstGeom>
            <a:solidFill>
              <a:srgbClr val="FFFFFF"/>
            </a:solidFill>
            <a:ln w="63500" cap="flat">
              <a:solidFill>
                <a:srgbClr val="000000"/>
              </a:solidFill>
              <a:prstDash val="solid"/>
              <a:miter lim="400000"/>
            </a:ln>
            <a:effectLst/>
          </p:spPr>
          <p:txBody>
            <a:bodyPr wrap="square" lIns="50800" tIns="50800" rIns="50800" bIns="50800" numCol="1" anchor="ctr">
              <a:noAutofit/>
            </a:bodyPr>
            <a:lstStyle/>
            <a:p>
              <a:pPr defTabSz="457200">
                <a:lnSpc>
                  <a:spcPct val="117999"/>
                </a:lnSpc>
                <a:spcBef>
                  <a:spcPts val="0"/>
                </a:spcBef>
                <a:tabLst/>
                <a:defRPr spc="0" sz="2900">
                  <a:solidFill>
                    <a:srgbClr val="000000"/>
                  </a:solidFill>
                  <a:latin typeface="Monaco"/>
                  <a:ea typeface="Monaco"/>
                  <a:cs typeface="Monaco"/>
                  <a:sym typeface="Monaco"/>
                </a:defRPr>
              </a:pPr>
            </a:p>
          </p:txBody>
        </p:sp>
        <p:sp>
          <p:nvSpPr>
            <p:cNvPr id="999" name="crust.py"/>
            <p:cNvSpPr txBox="1"/>
            <p:nvPr/>
          </p:nvSpPr>
          <p:spPr>
            <a:xfrm>
              <a:off x="139342" y="534133"/>
              <a:ext cx="2708987" cy="55345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defTabSz="457200">
                <a:lnSpc>
                  <a:spcPct val="117999"/>
                </a:lnSpc>
                <a:spcBef>
                  <a:spcPts val="0"/>
                </a:spcBef>
                <a:tabLst/>
                <a:defRPr spc="0" sz="2900">
                  <a:solidFill>
                    <a:srgbClr val="000000"/>
                  </a:solidFill>
                  <a:latin typeface="Monaco"/>
                  <a:ea typeface="Monaco"/>
                  <a:cs typeface="Monaco"/>
                  <a:sym typeface="Monaco"/>
                </a:defRPr>
              </a:lvl1pPr>
            </a:lstStyle>
            <a:p>
              <a:pPr/>
              <a:r>
                <a:t>crust.py</a:t>
              </a:r>
            </a:p>
          </p:txBody>
        </p:sp>
      </p:grpSp>
      <p:grpSp>
        <p:nvGrpSpPr>
          <p:cNvPr id="1003" name="topping.py"/>
          <p:cNvGrpSpPr/>
          <p:nvPr/>
        </p:nvGrpSpPr>
        <p:grpSpPr>
          <a:xfrm>
            <a:off x="20006222" y="8461923"/>
            <a:ext cx="2987672" cy="1621717"/>
            <a:chOff x="0" y="0"/>
            <a:chExt cx="2987670" cy="1621716"/>
          </a:xfrm>
        </p:grpSpPr>
        <p:sp>
          <p:nvSpPr>
            <p:cNvPr id="1001" name="Rounded Rectangle"/>
            <p:cNvSpPr/>
            <p:nvPr/>
          </p:nvSpPr>
          <p:spPr>
            <a:xfrm>
              <a:off x="0" y="0"/>
              <a:ext cx="2987671" cy="1621717"/>
            </a:xfrm>
            <a:prstGeom prst="roundRect">
              <a:avLst>
                <a:gd name="adj" fmla="val 22652"/>
              </a:avLst>
            </a:prstGeom>
            <a:solidFill>
              <a:srgbClr val="FFFFFF"/>
            </a:solidFill>
            <a:ln w="63500" cap="flat">
              <a:solidFill>
                <a:srgbClr val="000000"/>
              </a:solidFill>
              <a:prstDash val="solid"/>
              <a:miter lim="400000"/>
            </a:ln>
            <a:effectLst/>
          </p:spPr>
          <p:txBody>
            <a:bodyPr wrap="square" lIns="50800" tIns="50800" rIns="50800" bIns="50800" numCol="1" anchor="ctr">
              <a:noAutofit/>
            </a:bodyPr>
            <a:lstStyle/>
            <a:p>
              <a:pPr defTabSz="457200">
                <a:lnSpc>
                  <a:spcPct val="117999"/>
                </a:lnSpc>
                <a:spcBef>
                  <a:spcPts val="0"/>
                </a:spcBef>
                <a:tabLst/>
                <a:defRPr spc="0" sz="2900">
                  <a:solidFill>
                    <a:srgbClr val="000000"/>
                  </a:solidFill>
                  <a:latin typeface="Monaco"/>
                  <a:ea typeface="Monaco"/>
                  <a:cs typeface="Monaco"/>
                  <a:sym typeface="Monaco"/>
                </a:defRPr>
              </a:pPr>
            </a:p>
          </p:txBody>
        </p:sp>
        <p:sp>
          <p:nvSpPr>
            <p:cNvPr id="1002" name="topping.py"/>
            <p:cNvSpPr txBox="1"/>
            <p:nvPr/>
          </p:nvSpPr>
          <p:spPr>
            <a:xfrm>
              <a:off x="139342" y="534133"/>
              <a:ext cx="2708987" cy="55345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defTabSz="457200">
                <a:lnSpc>
                  <a:spcPct val="117999"/>
                </a:lnSpc>
                <a:spcBef>
                  <a:spcPts val="0"/>
                </a:spcBef>
                <a:tabLst/>
                <a:defRPr spc="0" sz="2900">
                  <a:solidFill>
                    <a:srgbClr val="000000"/>
                  </a:solidFill>
                  <a:latin typeface="Monaco"/>
                  <a:ea typeface="Monaco"/>
                  <a:cs typeface="Monaco"/>
                  <a:sym typeface="Monaco"/>
                </a:defRPr>
              </a:lvl1pPr>
            </a:lstStyle>
            <a:p>
              <a:pPr/>
              <a:r>
                <a:t>topping.py</a:t>
              </a:r>
            </a:p>
          </p:txBody>
        </p:sp>
      </p:grpSp>
      <p:grpSp>
        <p:nvGrpSpPr>
          <p:cNvPr id="1006" name=".git"/>
          <p:cNvGrpSpPr/>
          <p:nvPr/>
        </p:nvGrpSpPr>
        <p:grpSpPr>
          <a:xfrm>
            <a:off x="21008134" y="3963275"/>
            <a:ext cx="1771461" cy="1322533"/>
            <a:chOff x="0" y="0"/>
            <a:chExt cx="1771460" cy="1322531"/>
          </a:xfrm>
        </p:grpSpPr>
        <p:sp>
          <p:nvSpPr>
            <p:cNvPr id="1004" name="Rounded Rectangle"/>
            <p:cNvSpPr/>
            <p:nvPr/>
          </p:nvSpPr>
          <p:spPr>
            <a:xfrm>
              <a:off x="0" y="0"/>
              <a:ext cx="1771461" cy="1322532"/>
            </a:xfrm>
            <a:prstGeom prst="roundRect">
              <a:avLst>
                <a:gd name="adj" fmla="val 14404"/>
              </a:avLst>
            </a:prstGeom>
            <a:solidFill>
              <a:srgbClr val="FFFFFF"/>
            </a:solidFill>
            <a:ln w="63500" cap="flat">
              <a:solidFill>
                <a:srgbClr val="000000"/>
              </a:solidFill>
              <a:prstDash val="solid"/>
              <a:miter lim="400000"/>
            </a:ln>
            <a:effectLst/>
          </p:spPr>
          <p:txBody>
            <a:bodyPr wrap="square" lIns="50800" tIns="50800" rIns="50800" bIns="50800" numCol="1" anchor="ctr">
              <a:noAutofit/>
            </a:bodyPr>
            <a:lstStyle/>
            <a:p>
              <a:pPr defTabSz="457200">
                <a:lnSpc>
                  <a:spcPct val="117999"/>
                </a:lnSpc>
                <a:spcBef>
                  <a:spcPts val="0"/>
                </a:spcBef>
                <a:tabLst/>
                <a:defRPr spc="0" sz="2900">
                  <a:solidFill>
                    <a:srgbClr val="000000"/>
                  </a:solidFill>
                  <a:latin typeface="Monaco"/>
                  <a:ea typeface="Monaco"/>
                  <a:cs typeface="Monaco"/>
                  <a:sym typeface="Monaco"/>
                </a:defRPr>
              </a:pPr>
            </a:p>
          </p:txBody>
        </p:sp>
        <p:sp>
          <p:nvSpPr>
            <p:cNvPr id="1005" name=".git"/>
            <p:cNvSpPr txBox="1"/>
            <p:nvPr/>
          </p:nvSpPr>
          <p:spPr>
            <a:xfrm>
              <a:off x="87544" y="102577"/>
              <a:ext cx="1596372" cy="111737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defTabSz="457200">
                <a:lnSpc>
                  <a:spcPct val="117999"/>
                </a:lnSpc>
                <a:spcBef>
                  <a:spcPts val="0"/>
                </a:spcBef>
                <a:tabLst/>
                <a:defRPr spc="0" sz="2900">
                  <a:solidFill>
                    <a:srgbClr val="000000"/>
                  </a:solidFill>
                  <a:latin typeface="Monaco"/>
                  <a:ea typeface="Monaco"/>
                  <a:cs typeface="Monaco"/>
                  <a:sym typeface="Monaco"/>
                </a:defRPr>
              </a:lvl1pPr>
            </a:lstStyle>
            <a:p>
              <a:pPr/>
              <a:r>
                <a:t>.git</a:t>
              </a:r>
            </a:p>
          </p:txBody>
        </p:sp>
      </p:grpSp>
      <p:grpSp>
        <p:nvGrpSpPr>
          <p:cNvPr id="1009" name="Rectangle"/>
          <p:cNvGrpSpPr/>
          <p:nvPr/>
        </p:nvGrpSpPr>
        <p:grpSpPr>
          <a:xfrm>
            <a:off x="20960900" y="4538528"/>
            <a:ext cx="2596756" cy="2128000"/>
            <a:chOff x="0" y="0"/>
            <a:chExt cx="2596755" cy="2127998"/>
          </a:xfrm>
        </p:grpSpPr>
        <p:sp>
          <p:nvSpPr>
            <p:cNvPr id="1007" name="Rectangle"/>
            <p:cNvSpPr/>
            <p:nvPr/>
          </p:nvSpPr>
          <p:spPr>
            <a:xfrm>
              <a:off x="38099" y="38100"/>
              <a:ext cx="2520557" cy="2051800"/>
            </a:xfrm>
            <a:prstGeom prst="rect">
              <a:avLst/>
            </a:prstGeom>
            <a:solidFill>
              <a:srgbClr val="FFFFFF"/>
            </a:solidFill>
            <a:ln w="12700" cap="flat">
              <a:noFill/>
              <a:miter lim="400000"/>
            </a:ln>
            <a:effectLst/>
          </p:spPr>
          <p:txBody>
            <a:bodyPr wrap="square" lIns="50800" tIns="50800" rIns="50800" bIns="50800" numCol="1" anchor="ctr">
              <a:noAutofit/>
            </a:bodyPr>
            <a:lstStyle/>
            <a:p>
              <a:pPr>
                <a:spcBef>
                  <a:spcPts val="0"/>
                </a:spcBef>
                <a:tabLst/>
                <a:defRPr b="1" cap="all" spc="156">
                  <a:solidFill>
                    <a:srgbClr val="FFFFFF"/>
                  </a:solidFill>
                  <a:latin typeface="Founders Grotesk Condensed"/>
                  <a:ea typeface="Founders Grotesk Condensed"/>
                  <a:cs typeface="Founders Grotesk Condensed"/>
                  <a:sym typeface="Founders Grotesk Condensed"/>
                </a:defRPr>
              </a:pPr>
            </a:p>
          </p:txBody>
        </p:sp>
        <p:pic>
          <p:nvPicPr>
            <p:cNvPr id="1008" name="Rectangle Rectangle" descr="Rectangle Rectangle"/>
            <p:cNvPicPr>
              <a:picLocks noChangeAspect="1"/>
            </p:cNvPicPr>
            <p:nvPr/>
          </p:nvPicPr>
          <p:blipFill>
            <a:blip r:embed="rId4">
              <a:extLst/>
            </a:blip>
            <a:stretch>
              <a:fillRect/>
            </a:stretch>
          </p:blipFill>
          <p:spPr>
            <a:xfrm>
              <a:off x="-1" y="0"/>
              <a:ext cx="2596757" cy="2128000"/>
            </a:xfrm>
            <a:prstGeom prst="rect">
              <a:avLst/>
            </a:prstGeom>
            <a:ln w="12700" cap="flat">
              <a:noFill/>
              <a:miter lim="400000"/>
            </a:ln>
            <a:effectLst/>
          </p:spPr>
        </p:pic>
      </p:grpSp>
      <p:grpSp>
        <p:nvGrpSpPr>
          <p:cNvPr id="1012" name="Image Gallery"/>
          <p:cNvGrpSpPr/>
          <p:nvPr/>
        </p:nvGrpSpPr>
        <p:grpSpPr>
          <a:xfrm>
            <a:off x="10621103" y="3392187"/>
            <a:ext cx="2794003" cy="3121810"/>
            <a:chOff x="0" y="0"/>
            <a:chExt cx="2794002" cy="3121808"/>
          </a:xfrm>
        </p:grpSpPr>
        <p:pic>
          <p:nvPicPr>
            <p:cNvPr id="1010" name="Image" descr="Image"/>
            <p:cNvPicPr>
              <a:picLocks noChangeAspect="1"/>
            </p:cNvPicPr>
            <p:nvPr/>
          </p:nvPicPr>
          <p:blipFill>
            <a:blip r:embed="rId5">
              <a:extLst/>
            </a:blip>
            <a:srcRect l="18117" t="0" r="18117" b="0"/>
            <a:stretch>
              <a:fillRect/>
            </a:stretch>
          </p:blipFill>
          <p:spPr>
            <a:xfrm>
              <a:off x="0" y="-1"/>
              <a:ext cx="2794002" cy="2464713"/>
            </a:xfrm>
            <a:prstGeom prst="rect">
              <a:avLst/>
            </a:prstGeom>
            <a:ln w="12700" cap="flat">
              <a:noFill/>
              <a:miter lim="400000"/>
            </a:ln>
            <a:effectLst/>
          </p:spPr>
        </p:pic>
        <p:sp>
          <p:nvSpPr>
            <p:cNvPr id="1011" name="PatPeteProject"/>
            <p:cNvSpPr txBox="1"/>
            <p:nvPr/>
          </p:nvSpPr>
          <p:spPr>
            <a:xfrm>
              <a:off x="-1" y="2540910"/>
              <a:ext cx="2794002" cy="58089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6200" tIns="76200" rIns="76200" bIns="76200" numCol="1" anchor="t">
              <a:spAutoFit/>
            </a:bodyPr>
            <a:lstStyle>
              <a:lvl1pPr>
                <a:defRPr>
                  <a:solidFill>
                    <a:schemeClr val="accent1"/>
                  </a:solidFill>
                  <a:latin typeface="Founders Grotesk Text"/>
                  <a:ea typeface="Founders Grotesk Text"/>
                  <a:cs typeface="Founders Grotesk Text"/>
                  <a:sym typeface="Founders Grotesk Text"/>
                </a:defRPr>
              </a:lvl1pPr>
            </a:lstStyle>
            <a:p>
              <a:pPr/>
              <a:r>
                <a:t>PatPeteProject</a:t>
              </a:r>
            </a:p>
          </p:txBody>
        </p:sp>
      </p:grpSp>
      <p:pic>
        <p:nvPicPr>
          <p:cNvPr id="1013" name="Rounded Rectangle Rounded rectangle" descr="Rounded Rectangle Rounded rectangle"/>
          <p:cNvPicPr>
            <a:picLocks noChangeAspect="1"/>
          </p:cNvPicPr>
          <p:nvPr/>
        </p:nvPicPr>
        <p:blipFill>
          <a:blip r:embed="rId6">
            <a:extLst/>
          </a:blip>
          <a:stretch>
            <a:fillRect/>
          </a:stretch>
        </p:blipFill>
        <p:spPr>
          <a:xfrm>
            <a:off x="227913" y="2915772"/>
            <a:ext cx="9443459" cy="8806911"/>
          </a:xfrm>
          <a:prstGeom prst="rect">
            <a:avLst/>
          </a:prstGeom>
          <a:ln w="12700">
            <a:miter lim="400000"/>
          </a:ln>
        </p:spPr>
      </p:pic>
      <p:pic>
        <p:nvPicPr>
          <p:cNvPr id="1014" name="Rounded Rectangle Rounded rectangle" descr="Rounded Rectangle Rounded rectangle"/>
          <p:cNvPicPr>
            <a:picLocks noChangeAspect="1"/>
          </p:cNvPicPr>
          <p:nvPr/>
        </p:nvPicPr>
        <p:blipFill>
          <a:blip r:embed="rId7">
            <a:extLst/>
          </a:blip>
          <a:stretch>
            <a:fillRect/>
          </a:stretch>
        </p:blipFill>
        <p:spPr>
          <a:xfrm>
            <a:off x="14656837" y="2867618"/>
            <a:ext cx="9443458" cy="8903219"/>
          </a:xfrm>
          <a:prstGeom prst="rect">
            <a:avLst/>
          </a:prstGeom>
          <a:ln w="12700">
            <a:miter lim="400000"/>
          </a:ln>
        </p:spPr>
      </p:pic>
      <p:sp>
        <p:nvSpPr>
          <p:cNvPr id="1015" name="Pete"/>
          <p:cNvSpPr txBox="1"/>
          <p:nvPr/>
        </p:nvSpPr>
        <p:spPr>
          <a:xfrm>
            <a:off x="17445815" y="2193498"/>
            <a:ext cx="1335381" cy="79464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pc="129" sz="4300">
                <a:solidFill>
                  <a:schemeClr val="accent1"/>
                </a:solidFill>
                <a:latin typeface="Founders Grotesk Text"/>
                <a:ea typeface="Founders Grotesk Text"/>
                <a:cs typeface="Founders Grotesk Text"/>
                <a:sym typeface="Founders Grotesk Text"/>
              </a:defRPr>
            </a:lvl1pPr>
          </a:lstStyle>
          <a:p>
            <a:pPr/>
            <a:r>
              <a:t>Pete</a:t>
            </a:r>
          </a:p>
        </p:txBody>
      </p:sp>
      <p:sp>
        <p:nvSpPr>
          <p:cNvPr id="1016" name="Me"/>
          <p:cNvSpPr txBox="1"/>
          <p:nvPr/>
        </p:nvSpPr>
        <p:spPr>
          <a:xfrm>
            <a:off x="1454751" y="2193498"/>
            <a:ext cx="879388" cy="79464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pc="129" sz="4300">
                <a:solidFill>
                  <a:schemeClr val="accent1"/>
                </a:solidFill>
                <a:latin typeface="Founders Grotesk Text"/>
                <a:ea typeface="Founders Grotesk Text"/>
                <a:cs typeface="Founders Grotesk Text"/>
                <a:sym typeface="Founders Grotesk Text"/>
              </a:defRPr>
            </a:lvl1pPr>
          </a:lstStyle>
          <a:p>
            <a:pPr/>
            <a:r>
              <a:t>Me</a:t>
            </a:r>
          </a:p>
        </p:txBody>
      </p:sp>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20" name="The End"/>
          <p:cNvSpPr txBox="1"/>
          <p:nvPr>
            <p:ph type="body" idx="1"/>
          </p:nvPr>
        </p:nvSpPr>
        <p:spPr>
          <a:prstGeom prst="rect">
            <a:avLst/>
          </a:prstGeom>
        </p:spPr>
        <p:txBody>
          <a:bodyPr/>
          <a:lstStyle/>
          <a:p>
            <a:pPr/>
            <a:r>
              <a:t>The End</a:t>
            </a:r>
          </a:p>
        </p:txBody>
      </p:sp>
      <p:sp>
        <p:nvSpPr>
          <p:cNvPr id="1021" name="Fact information"/>
          <p:cNvSpPr txBox="1"/>
          <p:nvPr>
            <p:ph type="body" idx="21"/>
          </p:nvPr>
        </p:nvSpPr>
        <p:spPr>
          <a:xfrm>
            <a:off x="635000" y="9170947"/>
            <a:ext cx="23241000" cy="932817"/>
          </a:xfrm>
          <a:prstGeom prst="rect">
            <a:avLst/>
          </a:prstGeom>
          <a:extLst>
            <a:ext uri="{C572A759-6A51-4108-AA02-DFA0A04FC94B}">
              <ma14:wrappingTextBoxFlag xmlns:ma14="http://schemas.microsoft.com/office/mac/drawingml/2011/main" val="1"/>
            </a:ext>
          </a:extLst>
        </p:spPr>
        <p:txBody>
          <a:bodyPr/>
          <a:lstStyle/>
          <a:p>
            <a:pPr defTabSz="457656">
              <a:defRPr spc="-56" sz="3024"/>
            </a:pPr>
          </a:p>
        </p:txBody>
      </p:sp>
    </p:spTree>
  </p:cSld>
  <p:clrMapOvr>
    <a:masterClrMapping/>
  </p:clrMapOvr>
  <mc:AlternateContent xmlns:mc="http://schemas.openxmlformats.org/markup-compatibility/2006">
    <mc:Choice xmlns:p14="http://schemas.microsoft.com/office/powerpoint/2010/main" Requires="p14">
      <p:transition spd="slow" advClick="1" p14:dur="1200">
        <p:fade/>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23" name="Author and Date"/>
          <p:cNvSpPr txBox="1"/>
          <p:nvPr>
            <p:ph type="body" sz="quarter" idx="1"/>
          </p:nvPr>
        </p:nvSpPr>
        <p:spPr>
          <a:xfrm>
            <a:off x="571500" y="12269258"/>
            <a:ext cx="23241000" cy="555246"/>
          </a:xfrm>
          <a:prstGeom prst="rect">
            <a:avLst/>
          </a:prstGeom>
        </p:spPr>
        <p:txBody>
          <a:bodyPr/>
          <a:lstStyle/>
          <a:p>
            <a:pPr/>
          </a:p>
        </p:txBody>
      </p:sp>
      <p:sp>
        <p:nvSpPr>
          <p:cNvPr id="1024" name="Free book!…"/>
          <p:cNvSpPr txBox="1"/>
          <p:nvPr>
            <p:ph type="body" idx="21"/>
          </p:nvPr>
        </p:nvSpPr>
        <p:spPr>
          <a:xfrm>
            <a:off x="571499" y="3904441"/>
            <a:ext cx="9394133" cy="7697009"/>
          </a:xfrm>
          <a:prstGeom prst="rect">
            <a:avLst/>
          </a:prstGeom>
          <a:extLst>
            <a:ext uri="{C572A759-6A51-4108-AA02-DFA0A04FC94B}">
              <ma14:wrappingTextBoxFlag xmlns:ma14="http://schemas.microsoft.com/office/mac/drawingml/2011/main" val="1"/>
            </a:ext>
          </a:extLst>
        </p:spPr>
        <p:txBody>
          <a:bodyPr/>
          <a:lstStyle/>
          <a:p>
            <a:pPr/>
            <a:r>
              <a:t>Free book!</a:t>
            </a:r>
            <a:endParaRPr spc="-42"/>
          </a:p>
          <a:p>
            <a:pPr/>
            <a:r>
              <a:t>If you love it … Buy paper one!</a:t>
            </a:r>
            <a:endParaRPr spc="-42"/>
          </a:p>
          <a:p>
            <a:pPr/>
            <a:r>
              <a:t>First 8 chapters only ( page 108)</a:t>
            </a:r>
            <a:endParaRPr spc="-42"/>
          </a:p>
          <a:p>
            <a:pPr lvl="1" marL="914400" indent="-457200" defTabSz="825500">
              <a:spcBef>
                <a:spcPts val="3600"/>
              </a:spcBef>
              <a:buClr>
                <a:schemeClr val="accent1"/>
              </a:buClr>
              <a:buSzPct val="100000"/>
              <a:buChar char="•"/>
              <a:defRPr spc="-100" sz="4200">
                <a:solidFill>
                  <a:srgbClr val="000000"/>
                </a:solidFill>
                <a:latin typeface="Founders Grotesk Text"/>
                <a:ea typeface="Founders Grotesk Text"/>
                <a:cs typeface="Founders Grotesk Text"/>
                <a:sym typeface="Founders Grotesk Text"/>
              </a:defRPr>
            </a:pPr>
            <a:r>
              <a:t>It has (800 pages! )</a:t>
            </a:r>
          </a:p>
        </p:txBody>
      </p:sp>
      <p:sp>
        <p:nvSpPr>
          <p:cNvPr id="1025" name="https://git-scm.com/book/en/v2"/>
          <p:cNvSpPr txBox="1"/>
          <p:nvPr>
            <p:ph type="title"/>
          </p:nvPr>
        </p:nvSpPr>
        <p:spPr>
          <a:xfrm>
            <a:off x="571500" y="652482"/>
            <a:ext cx="23241000" cy="1951018"/>
          </a:xfrm>
          <a:prstGeom prst="rect">
            <a:avLst/>
          </a:prstGeom>
        </p:spPr>
        <p:txBody>
          <a:bodyPr/>
          <a:lstStyle>
            <a:lvl1pPr>
              <a:defRPr spc="-300"/>
            </a:lvl1pPr>
          </a:lstStyle>
          <a:p>
            <a:pPr/>
            <a:r>
              <a:t>https://git-scm.com/book/en/v2</a:t>
            </a:r>
          </a:p>
        </p:txBody>
      </p:sp>
      <p:pic>
        <p:nvPicPr>
          <p:cNvPr id="1026" name="Image" descr="Image">
            <a:hlinkClick r:id="rId3" invalidUrl="" action="ppaction://hlinksldjump" tgtFrame="" tooltip="" history="1" highlightClick="0" endSnd="0"/>
          </p:cNvPr>
          <p:cNvPicPr>
            <a:picLocks noChangeAspect="1"/>
          </p:cNvPicPr>
          <p:nvPr/>
        </p:nvPicPr>
        <p:blipFill>
          <a:blip r:embed="rId4">
            <a:extLst/>
          </a:blip>
          <a:stretch>
            <a:fillRect/>
          </a:stretch>
        </p:blipFill>
        <p:spPr>
          <a:xfrm>
            <a:off x="9400613" y="2749019"/>
            <a:ext cx="7464905" cy="9278412"/>
          </a:xfrm>
          <a:prstGeom prst="rect">
            <a:avLst/>
          </a:prstGeom>
          <a:ln w="12700">
            <a:miter lim="400000"/>
          </a:ln>
        </p:spPr>
      </p:pic>
      <p:pic>
        <p:nvPicPr>
          <p:cNvPr id="1027" name="Image" descr="Image"/>
          <p:cNvPicPr>
            <a:picLocks noChangeAspect="1"/>
          </p:cNvPicPr>
          <p:nvPr/>
        </p:nvPicPr>
        <p:blipFill>
          <a:blip r:embed="rId5">
            <a:extLst/>
          </a:blip>
          <a:stretch>
            <a:fillRect/>
          </a:stretch>
        </p:blipFill>
        <p:spPr>
          <a:xfrm>
            <a:off x="16304302" y="3575815"/>
            <a:ext cx="6689408" cy="6564370"/>
          </a:xfrm>
          <a:prstGeom prst="rect">
            <a:avLst/>
          </a:prstGeom>
          <a:ln w="12700">
            <a:miter lim="400000"/>
          </a:ln>
        </p:spPr>
      </p:pic>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31" name="Author and Date"/>
          <p:cNvSpPr txBox="1"/>
          <p:nvPr>
            <p:ph type="body" sz="quarter" idx="1"/>
          </p:nvPr>
        </p:nvSpPr>
        <p:spPr>
          <a:xfrm>
            <a:off x="571500" y="12269258"/>
            <a:ext cx="23241000" cy="555246"/>
          </a:xfrm>
          <a:prstGeom prst="rect">
            <a:avLst/>
          </a:prstGeom>
        </p:spPr>
        <p:txBody>
          <a:bodyPr/>
          <a:lstStyle/>
          <a:p>
            <a:pPr/>
          </a:p>
        </p:txBody>
      </p:sp>
      <p:sp>
        <p:nvSpPr>
          <p:cNvPr id="1032" name="Videos  for the Dyslexic … Me!"/>
          <p:cNvSpPr txBox="1"/>
          <p:nvPr>
            <p:ph type="title"/>
          </p:nvPr>
        </p:nvSpPr>
        <p:spPr>
          <a:xfrm>
            <a:off x="571500" y="652482"/>
            <a:ext cx="23241000" cy="1951018"/>
          </a:xfrm>
          <a:prstGeom prst="rect">
            <a:avLst/>
          </a:prstGeom>
        </p:spPr>
        <p:txBody>
          <a:bodyPr/>
          <a:lstStyle>
            <a:lvl1pPr>
              <a:defRPr spc="-300"/>
            </a:lvl1pPr>
          </a:lstStyle>
          <a:p>
            <a:pPr/>
            <a:r>
              <a:t>Videos  for the Dyslexic … Me!</a:t>
            </a:r>
          </a:p>
        </p:txBody>
      </p:sp>
      <p:pic>
        <p:nvPicPr>
          <p:cNvPr id="1033" name="Image" descr="Image"/>
          <p:cNvPicPr>
            <a:picLocks noChangeAspect="1"/>
          </p:cNvPicPr>
          <p:nvPr/>
        </p:nvPicPr>
        <p:blipFill>
          <a:blip r:embed="rId3">
            <a:extLst/>
          </a:blip>
          <a:stretch>
            <a:fillRect/>
          </a:stretch>
        </p:blipFill>
        <p:spPr>
          <a:xfrm>
            <a:off x="6001210" y="3111930"/>
            <a:ext cx="12381580" cy="8648898"/>
          </a:xfrm>
          <a:prstGeom prst="rect">
            <a:avLst/>
          </a:prstGeom>
          <a:ln w="12700">
            <a:miter lim="400000"/>
          </a:ln>
        </p:spPr>
      </p:pic>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37" name="Author and Date"/>
          <p:cNvSpPr txBox="1"/>
          <p:nvPr>
            <p:ph type="body" sz="quarter" idx="1"/>
          </p:nvPr>
        </p:nvSpPr>
        <p:spPr>
          <a:xfrm>
            <a:off x="571500" y="12269258"/>
            <a:ext cx="23241000" cy="555246"/>
          </a:xfrm>
          <a:prstGeom prst="rect">
            <a:avLst/>
          </a:prstGeom>
        </p:spPr>
        <p:txBody>
          <a:bodyPr/>
          <a:lstStyle/>
          <a:p>
            <a:pPr/>
          </a:p>
        </p:txBody>
      </p:sp>
      <p:sp>
        <p:nvSpPr>
          <p:cNvPr id="1038" name="Get an account…"/>
          <p:cNvSpPr txBox="1"/>
          <p:nvPr>
            <p:ph type="body" idx="21"/>
          </p:nvPr>
        </p:nvSpPr>
        <p:spPr>
          <a:xfrm>
            <a:off x="571500" y="3890207"/>
            <a:ext cx="23241000" cy="7697009"/>
          </a:xfrm>
          <a:prstGeom prst="rect">
            <a:avLst/>
          </a:prstGeom>
          <a:extLst>
            <a:ext uri="{C572A759-6A51-4108-AA02-DFA0A04FC94B}">
              <ma14:wrappingTextBoxFlag xmlns:ma14="http://schemas.microsoft.com/office/mac/drawingml/2011/main" val="1"/>
            </a:ext>
          </a:extLst>
        </p:spPr>
        <p:txBody>
          <a:bodyPr/>
          <a:lstStyle/>
          <a:p>
            <a:pPr/>
            <a:r>
              <a:t>Get an account</a:t>
            </a:r>
            <a:endParaRPr spc="-42"/>
          </a:p>
          <a:p>
            <a:pPr/>
            <a:r>
              <a:t>You can make it private </a:t>
            </a:r>
            <a:endParaRPr spc="-42"/>
          </a:p>
          <a:p>
            <a:pPr/>
            <a:r>
              <a:t>I set up a CSU-B111-LAB team site where …</a:t>
            </a:r>
            <a:endParaRPr spc="-42"/>
          </a:p>
          <a:p>
            <a:pPr/>
            <a:r>
              <a:t>Only team members can have share private  repo’s</a:t>
            </a:r>
            <a:endParaRPr spc="-42"/>
          </a:p>
          <a:p>
            <a:pPr>
              <a:defRPr spc="-42"/>
            </a:pPr>
          </a:p>
          <a:p>
            <a:pPr/>
            <a:r>
              <a:t>The also have virtual machines you can use for free!</a:t>
            </a:r>
          </a:p>
        </p:txBody>
      </p:sp>
      <p:sp>
        <p:nvSpPr>
          <p:cNvPr id="1039" name="GitHub.com"/>
          <p:cNvSpPr txBox="1"/>
          <p:nvPr>
            <p:ph type="title"/>
          </p:nvPr>
        </p:nvSpPr>
        <p:spPr>
          <a:xfrm>
            <a:off x="571500" y="652482"/>
            <a:ext cx="23241000" cy="1951018"/>
          </a:xfrm>
          <a:prstGeom prst="rect">
            <a:avLst/>
          </a:prstGeom>
        </p:spPr>
        <p:txBody>
          <a:bodyPr/>
          <a:lstStyle>
            <a:lvl1pPr>
              <a:defRPr spc="-300" u="sng">
                <a:solidFill>
                  <a:srgbClr val="0000FF"/>
                </a:solidFill>
                <a:uFill>
                  <a:solidFill>
                    <a:srgbClr val="0000FF"/>
                  </a:solidFill>
                </a:uFill>
                <a:hlinkClick r:id="rId2" invalidUrl="" action="" tgtFrame="" tooltip="" history="1" highlightClick="0" endSnd="0"/>
              </a:defRPr>
            </a:lvl1pPr>
          </a:lstStyle>
          <a:p>
            <a:pPr>
              <a:defRPr>
                <a:solidFill>
                  <a:schemeClr val="accent1"/>
                </a:solidFill>
                <a:uFillTx/>
              </a:defRPr>
            </a:pPr>
            <a:r>
              <a:rPr>
                <a:solidFill>
                  <a:srgbClr val="0000FF"/>
                </a:solidFill>
                <a:uFill>
                  <a:solidFill>
                    <a:srgbClr val="0000FF"/>
                  </a:solidFill>
                </a:uFill>
                <a:hlinkClick r:id="rId2" invalidUrl="" action="" tgtFrame="" tooltip="" history="1" highlightClick="0" endSnd="0"/>
              </a:rPr>
              <a:t>GitHub.com</a:t>
            </a:r>
          </a:p>
        </p:txBody>
      </p:sp>
      <p:pic>
        <p:nvPicPr>
          <p:cNvPr id="1040" name="Image" descr="Image"/>
          <p:cNvPicPr>
            <a:picLocks noChangeAspect="1"/>
          </p:cNvPicPr>
          <p:nvPr/>
        </p:nvPicPr>
        <p:blipFill>
          <a:blip r:embed="rId3">
            <a:extLst/>
          </a:blip>
          <a:stretch>
            <a:fillRect/>
          </a:stretch>
        </p:blipFill>
        <p:spPr>
          <a:xfrm>
            <a:off x="13907098" y="7131309"/>
            <a:ext cx="9487007" cy="4743505"/>
          </a:xfrm>
          <a:prstGeom prst="rect">
            <a:avLst/>
          </a:prstGeom>
          <a:ln w="12700">
            <a:miter lim="400000"/>
          </a:ln>
        </p:spPr>
      </p:pic>
      <p:pic>
        <p:nvPicPr>
          <p:cNvPr id="1041" name="Image" descr="Image"/>
          <p:cNvPicPr>
            <a:picLocks noChangeAspect="1"/>
          </p:cNvPicPr>
          <p:nvPr/>
        </p:nvPicPr>
        <p:blipFill>
          <a:blip r:embed="rId4">
            <a:extLst/>
          </a:blip>
          <a:stretch>
            <a:fillRect/>
          </a:stretch>
        </p:blipFill>
        <p:spPr>
          <a:xfrm>
            <a:off x="14129610" y="817590"/>
            <a:ext cx="7035947" cy="6385225"/>
          </a:xfrm>
          <a:prstGeom prst="rect">
            <a:avLst/>
          </a:prstGeom>
          <a:ln w="12700">
            <a:miter lim="400000"/>
          </a:ln>
        </p:spPr>
      </p:pic>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4" name="Author and Date"/>
          <p:cNvSpPr txBox="1"/>
          <p:nvPr>
            <p:ph type="body" sz="quarter" idx="1"/>
          </p:nvPr>
        </p:nvSpPr>
        <p:spPr>
          <a:xfrm>
            <a:off x="571500" y="12269258"/>
            <a:ext cx="23241000" cy="555246"/>
          </a:xfrm>
          <a:prstGeom prst="rect">
            <a:avLst/>
          </a:prstGeom>
        </p:spPr>
        <p:txBody>
          <a:bodyPr/>
          <a:lstStyle/>
          <a:p>
            <a:pPr/>
          </a:p>
        </p:txBody>
      </p:sp>
      <p:sp>
        <p:nvSpPr>
          <p:cNvPr id="185" name="Facebook,Instagram,Twitter X all started with……"/>
          <p:cNvSpPr txBox="1"/>
          <p:nvPr>
            <p:ph type="body" idx="21"/>
          </p:nvPr>
        </p:nvSpPr>
        <p:spPr>
          <a:xfrm>
            <a:off x="571500" y="3009494"/>
            <a:ext cx="23241000" cy="7697011"/>
          </a:xfrm>
          <a:prstGeom prst="rect">
            <a:avLst/>
          </a:prstGeom>
          <a:extLst>
            <a:ext uri="{C572A759-6A51-4108-AA02-DFA0A04FC94B}">
              <ma14:wrappingTextBoxFlag xmlns:ma14="http://schemas.microsoft.com/office/mac/drawingml/2011/main" val="1"/>
            </a:ext>
          </a:extLst>
        </p:spPr>
        <p:txBody>
          <a:bodyPr/>
          <a:lstStyle/>
          <a:p>
            <a:pPr/>
            <a:r>
              <a:t>Facebook,Instagram,</a:t>
            </a:r>
            <a:r>
              <a:rPr strike="sngStrike"/>
              <a:t>Twitter</a:t>
            </a:r>
            <a:r>
              <a:t> X all started with…</a:t>
            </a:r>
            <a:endParaRPr spc="-42"/>
          </a:p>
          <a:p>
            <a:pPr lvl="1" marL="914400" indent="-457200" defTabSz="825500">
              <a:spcBef>
                <a:spcPts val="3600"/>
              </a:spcBef>
              <a:buClr>
                <a:schemeClr val="accent1"/>
              </a:buClr>
              <a:buSzPct val="100000"/>
              <a:buChar char="•"/>
              <a:defRPr spc="-100" sz="4200">
                <a:solidFill>
                  <a:srgbClr val="000000"/>
                </a:solidFill>
                <a:latin typeface="Founders Grotesk Text"/>
                <a:ea typeface="Founders Grotesk Text"/>
                <a:cs typeface="Founders Grotesk Text"/>
                <a:sym typeface="Founders Grotesk Text"/>
              </a:defRPr>
            </a:pPr>
            <a:r>
              <a:t>A few files written by …</a:t>
            </a:r>
            <a:endParaRPr spc="-42"/>
          </a:p>
          <a:p>
            <a:pPr lvl="1" marL="914400" indent="-457200" defTabSz="825500">
              <a:spcBef>
                <a:spcPts val="3600"/>
              </a:spcBef>
              <a:buClr>
                <a:schemeClr val="accent1"/>
              </a:buClr>
              <a:buSzPct val="100000"/>
              <a:buChar char="•"/>
              <a:defRPr spc="-100" sz="4200">
                <a:solidFill>
                  <a:srgbClr val="000000"/>
                </a:solidFill>
                <a:latin typeface="Founders Grotesk Text"/>
                <a:ea typeface="Founders Grotesk Text"/>
                <a:cs typeface="Founders Grotesk Text"/>
                <a:sym typeface="Founders Grotesk Text"/>
              </a:defRPr>
            </a:pPr>
            <a:r>
              <a:t>possibly just 1 engineer.  </a:t>
            </a:r>
            <a:endParaRPr spc="-42"/>
          </a:p>
          <a:p>
            <a:pPr/>
            <a:r>
              <a:t>By the time you knew them…</a:t>
            </a:r>
            <a:endParaRPr spc="-42"/>
          </a:p>
          <a:p>
            <a:pPr lvl="1" marL="914400" indent="-457200" defTabSz="825500">
              <a:spcBef>
                <a:spcPts val="3600"/>
              </a:spcBef>
              <a:buClr>
                <a:schemeClr val="accent1"/>
              </a:buClr>
              <a:buSzPct val="100000"/>
              <a:buChar char="•"/>
              <a:defRPr spc="-100" sz="4200">
                <a:solidFill>
                  <a:srgbClr val="000000"/>
                </a:solidFill>
                <a:latin typeface="Founders Grotesk Text"/>
                <a:ea typeface="Founders Grotesk Text"/>
                <a:cs typeface="Founders Grotesk Text"/>
                <a:sym typeface="Founders Grotesk Text"/>
              </a:defRPr>
            </a:pPr>
            <a:r>
              <a:t>There are zillions of files and coders! In Twitters case… Not so many  Coders, </a:t>
            </a:r>
            <a:endParaRPr spc="-42"/>
          </a:p>
          <a:p>
            <a:pPr lvl="2" marL="1371600" indent="-457200" defTabSz="825500">
              <a:spcBef>
                <a:spcPts val="3600"/>
              </a:spcBef>
              <a:buClr>
                <a:schemeClr val="accent1"/>
              </a:buClr>
              <a:buSzPct val="100000"/>
              <a:buChar char="•"/>
              <a:defRPr spc="-100" sz="4200">
                <a:solidFill>
                  <a:srgbClr val="000000"/>
                </a:solidFill>
                <a:latin typeface="Founders Grotesk Text"/>
                <a:ea typeface="Founders Grotesk Text"/>
                <a:cs typeface="Founders Grotesk Text"/>
                <a:sym typeface="Founders Grotesk Text"/>
              </a:defRPr>
            </a:pPr>
            <a:r>
              <a:t>Bugs and Frequent REVISIONS are needed  to fix or refactor or stage new features.</a:t>
            </a:r>
          </a:p>
        </p:txBody>
      </p:sp>
      <p:sp>
        <p:nvSpPr>
          <p:cNvPr id="186" name="Coding"/>
          <p:cNvSpPr txBox="1"/>
          <p:nvPr>
            <p:ph type="title"/>
          </p:nvPr>
        </p:nvSpPr>
        <p:spPr>
          <a:xfrm>
            <a:off x="571500" y="652482"/>
            <a:ext cx="23241000" cy="1951018"/>
          </a:xfrm>
          <a:prstGeom prst="rect">
            <a:avLst/>
          </a:prstGeom>
        </p:spPr>
        <p:txBody>
          <a:bodyPr/>
          <a:lstStyle>
            <a:lvl1pPr>
              <a:defRPr spc="-300"/>
            </a:lvl1pPr>
          </a:lstStyle>
          <a:p>
            <a:pPr/>
            <a:r>
              <a:t>Coding </a:t>
            </a:r>
          </a:p>
        </p:txBody>
      </p:sp>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43" name="Author and Date"/>
          <p:cNvSpPr txBox="1"/>
          <p:nvPr>
            <p:ph type="body" sz="quarter" idx="1"/>
          </p:nvPr>
        </p:nvSpPr>
        <p:spPr>
          <a:xfrm>
            <a:off x="571500" y="12269258"/>
            <a:ext cx="23241000" cy="555246"/>
          </a:xfrm>
          <a:prstGeom prst="rect">
            <a:avLst/>
          </a:prstGeom>
        </p:spPr>
        <p:txBody>
          <a:bodyPr/>
          <a:lstStyle/>
          <a:p>
            <a:pPr/>
          </a:p>
        </p:txBody>
      </p:sp>
      <p:sp>
        <p:nvSpPr>
          <p:cNvPr id="1044" name="https://git-scm.com/book/en/v2"/>
          <p:cNvSpPr txBox="1"/>
          <p:nvPr>
            <p:ph type="title"/>
          </p:nvPr>
        </p:nvSpPr>
        <p:spPr>
          <a:xfrm>
            <a:off x="571500" y="652482"/>
            <a:ext cx="23241000" cy="1951018"/>
          </a:xfrm>
          <a:prstGeom prst="rect">
            <a:avLst/>
          </a:prstGeom>
        </p:spPr>
        <p:txBody>
          <a:bodyPr/>
          <a:lstStyle>
            <a:lvl1pPr>
              <a:defRPr spc="-300"/>
            </a:lvl1pPr>
          </a:lstStyle>
          <a:p>
            <a:pPr/>
            <a:r>
              <a:t>https://git-scm.com/book/en/v2</a:t>
            </a:r>
          </a:p>
        </p:txBody>
      </p:sp>
      <p:pic>
        <p:nvPicPr>
          <p:cNvPr id="1045" name="Image" descr="Image"/>
          <p:cNvPicPr>
            <a:picLocks noChangeAspect="1"/>
          </p:cNvPicPr>
          <p:nvPr/>
        </p:nvPicPr>
        <p:blipFill>
          <a:blip r:embed="rId2">
            <a:extLst/>
          </a:blip>
          <a:stretch>
            <a:fillRect/>
          </a:stretch>
        </p:blipFill>
        <p:spPr>
          <a:xfrm>
            <a:off x="5274704" y="2961960"/>
            <a:ext cx="15037058" cy="9036744"/>
          </a:xfrm>
          <a:prstGeom prst="rect">
            <a:avLst/>
          </a:prstGeom>
          <a:ln w="12700">
            <a:miter lim="400000"/>
          </a:ln>
        </p:spPr>
      </p:pic>
      <p:pic>
        <p:nvPicPr>
          <p:cNvPr id="1046" name="Image" descr="Image"/>
          <p:cNvPicPr>
            <a:picLocks noChangeAspect="1"/>
          </p:cNvPicPr>
          <p:nvPr/>
        </p:nvPicPr>
        <p:blipFill>
          <a:blip r:embed="rId3">
            <a:extLst/>
          </a:blip>
          <a:stretch>
            <a:fillRect/>
          </a:stretch>
        </p:blipFill>
        <p:spPr>
          <a:xfrm>
            <a:off x="887116" y="4090465"/>
            <a:ext cx="3995129" cy="7296492"/>
          </a:xfrm>
          <a:prstGeom prst="rect">
            <a:avLst/>
          </a:prstGeom>
          <a:ln w="12700">
            <a:miter lim="400000"/>
          </a:ln>
        </p:spPr>
      </p:pic>
      <p:sp>
        <p:nvSpPr>
          <p:cNvPr id="1047" name="Line"/>
          <p:cNvSpPr/>
          <p:nvPr/>
        </p:nvSpPr>
        <p:spPr>
          <a:xfrm flipV="1">
            <a:off x="863142" y="3037796"/>
            <a:ext cx="7051580" cy="1018465"/>
          </a:xfrm>
          <a:prstGeom prst="line">
            <a:avLst/>
          </a:prstGeom>
          <a:ln w="114300">
            <a:solidFill>
              <a:schemeClr val="accent4"/>
            </a:solidFill>
            <a:miter lim="400000"/>
            <a:headEnd type="triangle"/>
          </a:ln>
        </p:spPr>
        <p:txBody>
          <a:bodyPr lIns="45718" tIns="45718" rIns="45718" bIns="45718"/>
          <a:lstStyle/>
          <a:p>
            <a:pPr>
              <a:defRPr>
                <a:solidFill>
                  <a:schemeClr val="accent1"/>
                </a:solidFill>
              </a:defRPr>
            </a:pPr>
          </a:p>
        </p:txBody>
      </p:sp>
      <p:sp>
        <p:nvSpPr>
          <p:cNvPr id="1048" name="Line"/>
          <p:cNvSpPr/>
          <p:nvPr/>
        </p:nvSpPr>
        <p:spPr>
          <a:xfrm flipV="1">
            <a:off x="4816324" y="6022472"/>
            <a:ext cx="3078258" cy="5069923"/>
          </a:xfrm>
          <a:prstGeom prst="line">
            <a:avLst/>
          </a:prstGeom>
          <a:ln w="114300">
            <a:solidFill>
              <a:schemeClr val="accent4"/>
            </a:solidFill>
            <a:miter lim="400000"/>
            <a:headEnd type="triangle"/>
          </a:ln>
        </p:spPr>
        <p:txBody>
          <a:bodyPr lIns="45718" tIns="45718" rIns="45718" bIns="45718"/>
          <a:lstStyle/>
          <a:p>
            <a:pPr>
              <a:defRPr>
                <a:solidFill>
                  <a:schemeClr val="accent1"/>
                </a:solidFill>
              </a:defRPr>
            </a:pPr>
          </a:p>
        </p:txBody>
      </p:sp>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50" name="Author and Date"/>
          <p:cNvSpPr txBox="1"/>
          <p:nvPr>
            <p:ph type="body" sz="quarter" idx="1"/>
          </p:nvPr>
        </p:nvSpPr>
        <p:spPr>
          <a:xfrm>
            <a:off x="571500" y="12269258"/>
            <a:ext cx="23241000" cy="555246"/>
          </a:xfrm>
          <a:prstGeom prst="rect">
            <a:avLst/>
          </a:prstGeom>
        </p:spPr>
        <p:txBody>
          <a:bodyPr/>
          <a:lstStyle/>
          <a:p>
            <a:pPr/>
          </a:p>
        </p:txBody>
      </p:sp>
      <p:sp>
        <p:nvSpPr>
          <p:cNvPr id="1051" name="Git  CLI     (Mac,Linux,PowerShell)"/>
          <p:cNvSpPr txBox="1"/>
          <p:nvPr>
            <p:ph type="title"/>
          </p:nvPr>
        </p:nvSpPr>
        <p:spPr>
          <a:xfrm>
            <a:off x="571500" y="652482"/>
            <a:ext cx="23241000" cy="1951018"/>
          </a:xfrm>
          <a:prstGeom prst="rect">
            <a:avLst/>
          </a:prstGeom>
        </p:spPr>
        <p:txBody>
          <a:bodyPr/>
          <a:lstStyle>
            <a:lvl1pPr>
              <a:defRPr spc="-300"/>
            </a:lvl1pPr>
          </a:lstStyle>
          <a:p>
            <a:pPr/>
            <a:r>
              <a:t>Git  CLI     (Mac,Linux,PowerShell)</a:t>
            </a:r>
          </a:p>
        </p:txBody>
      </p:sp>
      <p:pic>
        <p:nvPicPr>
          <p:cNvPr id="1052" name="Image" descr="Image"/>
          <p:cNvPicPr>
            <a:picLocks noChangeAspect="1"/>
          </p:cNvPicPr>
          <p:nvPr/>
        </p:nvPicPr>
        <p:blipFill>
          <a:blip r:embed="rId2">
            <a:extLst/>
          </a:blip>
          <a:stretch>
            <a:fillRect/>
          </a:stretch>
        </p:blipFill>
        <p:spPr>
          <a:xfrm>
            <a:off x="10982351" y="2711979"/>
            <a:ext cx="11290302" cy="9448801"/>
          </a:xfrm>
          <a:prstGeom prst="rect">
            <a:avLst/>
          </a:prstGeom>
          <a:ln w="12700">
            <a:miter lim="400000"/>
          </a:ln>
        </p:spPr>
      </p:pic>
      <p:sp>
        <p:nvSpPr>
          <p:cNvPr id="1053" name="C:&gt; git help"/>
          <p:cNvSpPr txBox="1"/>
          <p:nvPr/>
        </p:nvSpPr>
        <p:spPr>
          <a:xfrm>
            <a:off x="311337" y="3724851"/>
            <a:ext cx="6199442" cy="153809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pc="266" sz="8900">
                <a:solidFill>
                  <a:schemeClr val="accent1"/>
                </a:solidFill>
                <a:latin typeface="Founders Grotesk Text"/>
                <a:ea typeface="Founders Grotesk Text"/>
                <a:cs typeface="Founders Grotesk Text"/>
                <a:sym typeface="Founders Grotesk Text"/>
              </a:defRPr>
            </a:lvl1pPr>
          </a:lstStyle>
          <a:p>
            <a:pPr/>
            <a:r>
              <a:t>C:&gt; git help</a:t>
            </a:r>
          </a:p>
        </p:txBody>
      </p:sp>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55" name="Author and Date"/>
          <p:cNvSpPr txBox="1"/>
          <p:nvPr>
            <p:ph type="body" sz="quarter" idx="1"/>
          </p:nvPr>
        </p:nvSpPr>
        <p:spPr>
          <a:xfrm>
            <a:off x="571500" y="12269258"/>
            <a:ext cx="23241000" cy="555246"/>
          </a:xfrm>
          <a:prstGeom prst="rect">
            <a:avLst/>
          </a:prstGeom>
        </p:spPr>
        <p:txBody>
          <a:bodyPr/>
          <a:lstStyle/>
          <a:p>
            <a:pPr/>
          </a:p>
        </p:txBody>
      </p:sp>
      <p:sp>
        <p:nvSpPr>
          <p:cNvPr id="1056" name="git log"/>
          <p:cNvSpPr txBox="1"/>
          <p:nvPr>
            <p:ph type="title"/>
          </p:nvPr>
        </p:nvSpPr>
        <p:spPr>
          <a:xfrm>
            <a:off x="571500" y="652482"/>
            <a:ext cx="23241000" cy="1951018"/>
          </a:xfrm>
          <a:prstGeom prst="rect">
            <a:avLst/>
          </a:prstGeom>
        </p:spPr>
        <p:txBody>
          <a:bodyPr/>
          <a:lstStyle>
            <a:lvl1pPr>
              <a:defRPr spc="-300"/>
            </a:lvl1pPr>
          </a:lstStyle>
          <a:p>
            <a:pPr/>
            <a:r>
              <a:t>git log</a:t>
            </a:r>
          </a:p>
        </p:txBody>
      </p:sp>
      <p:pic>
        <p:nvPicPr>
          <p:cNvPr id="1057" name="Image" descr="Image"/>
          <p:cNvPicPr>
            <a:picLocks noChangeAspect="1"/>
          </p:cNvPicPr>
          <p:nvPr/>
        </p:nvPicPr>
        <p:blipFill>
          <a:blip r:embed="rId2">
            <a:extLst/>
          </a:blip>
          <a:stretch>
            <a:fillRect/>
          </a:stretch>
        </p:blipFill>
        <p:spPr>
          <a:xfrm>
            <a:off x="1199090" y="3160782"/>
            <a:ext cx="21985819" cy="8454887"/>
          </a:xfrm>
          <a:prstGeom prst="rect">
            <a:avLst/>
          </a:prstGeom>
          <a:ln w="12700">
            <a:miter lim="400000"/>
          </a:ln>
        </p:spPr>
      </p:pic>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59" name="Author and Date"/>
          <p:cNvSpPr txBox="1"/>
          <p:nvPr>
            <p:ph type="body" sz="quarter" idx="1"/>
          </p:nvPr>
        </p:nvSpPr>
        <p:spPr>
          <a:xfrm>
            <a:off x="571500" y="12269258"/>
            <a:ext cx="23241000" cy="555246"/>
          </a:xfrm>
          <a:prstGeom prst="rect">
            <a:avLst/>
          </a:prstGeom>
        </p:spPr>
        <p:txBody>
          <a:bodyPr/>
          <a:lstStyle/>
          <a:p>
            <a:pPr/>
          </a:p>
        </p:txBody>
      </p:sp>
      <p:sp>
        <p:nvSpPr>
          <p:cNvPr id="1060" name="SourceTree (Mac)"/>
          <p:cNvSpPr txBox="1"/>
          <p:nvPr>
            <p:ph type="title"/>
          </p:nvPr>
        </p:nvSpPr>
        <p:spPr>
          <a:xfrm>
            <a:off x="571500" y="652482"/>
            <a:ext cx="23241000" cy="1951018"/>
          </a:xfrm>
          <a:prstGeom prst="rect">
            <a:avLst/>
          </a:prstGeom>
        </p:spPr>
        <p:txBody>
          <a:bodyPr/>
          <a:lstStyle>
            <a:lvl1pPr>
              <a:defRPr spc="-300"/>
            </a:lvl1pPr>
          </a:lstStyle>
          <a:p>
            <a:pPr/>
            <a:r>
              <a:t>SourceTree (Mac)</a:t>
            </a:r>
          </a:p>
        </p:txBody>
      </p:sp>
      <p:pic>
        <p:nvPicPr>
          <p:cNvPr id="1061" name="Image" descr="Image"/>
          <p:cNvPicPr>
            <a:picLocks noChangeAspect="1"/>
          </p:cNvPicPr>
          <p:nvPr/>
        </p:nvPicPr>
        <p:blipFill>
          <a:blip r:embed="rId2">
            <a:extLst/>
          </a:blip>
          <a:stretch>
            <a:fillRect/>
          </a:stretch>
        </p:blipFill>
        <p:spPr>
          <a:xfrm>
            <a:off x="4979722" y="2768518"/>
            <a:ext cx="14840938" cy="9239415"/>
          </a:xfrm>
          <a:prstGeom prst="rect">
            <a:avLst/>
          </a:prstGeom>
          <a:ln w="12700">
            <a:miter lim="400000"/>
          </a:ln>
        </p:spPr>
      </p:pic>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63" name="Author and Date"/>
          <p:cNvSpPr txBox="1"/>
          <p:nvPr>
            <p:ph type="body" sz="quarter" idx="1"/>
          </p:nvPr>
        </p:nvSpPr>
        <p:spPr>
          <a:xfrm>
            <a:off x="571500" y="12269258"/>
            <a:ext cx="23241000" cy="555246"/>
          </a:xfrm>
          <a:prstGeom prst="rect">
            <a:avLst/>
          </a:prstGeom>
        </p:spPr>
        <p:txBody>
          <a:bodyPr/>
          <a:lstStyle/>
          <a:p>
            <a:pPr/>
          </a:p>
        </p:txBody>
      </p:sp>
      <p:sp>
        <p:nvSpPr>
          <p:cNvPr id="1064" name="TortoiseGit (Win)"/>
          <p:cNvSpPr txBox="1"/>
          <p:nvPr>
            <p:ph type="title"/>
          </p:nvPr>
        </p:nvSpPr>
        <p:spPr>
          <a:xfrm>
            <a:off x="571500" y="652482"/>
            <a:ext cx="23241000" cy="1951018"/>
          </a:xfrm>
          <a:prstGeom prst="rect">
            <a:avLst/>
          </a:prstGeom>
        </p:spPr>
        <p:txBody>
          <a:bodyPr/>
          <a:lstStyle>
            <a:lvl1pPr>
              <a:defRPr spc="-300"/>
            </a:lvl1pPr>
          </a:lstStyle>
          <a:p>
            <a:pPr/>
            <a:r>
              <a:t>TortoiseGit (Win) </a:t>
            </a:r>
          </a:p>
        </p:txBody>
      </p:sp>
      <p:pic>
        <p:nvPicPr>
          <p:cNvPr id="1065" name="Image" descr="Image"/>
          <p:cNvPicPr>
            <a:picLocks noChangeAspect="1"/>
          </p:cNvPicPr>
          <p:nvPr/>
        </p:nvPicPr>
        <p:blipFill>
          <a:blip r:embed="rId2">
            <a:extLst/>
          </a:blip>
          <a:stretch>
            <a:fillRect/>
          </a:stretch>
        </p:blipFill>
        <p:spPr>
          <a:xfrm>
            <a:off x="3339734" y="2774505"/>
            <a:ext cx="18113802" cy="8355784"/>
          </a:xfrm>
          <a:prstGeom prst="rect">
            <a:avLst/>
          </a:prstGeom>
          <a:ln w="12700">
            <a:miter lim="400000"/>
          </a:ln>
        </p:spPr>
      </p:pic>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192" name="myPie.py"/>
          <p:cNvGrpSpPr/>
          <p:nvPr/>
        </p:nvGrpSpPr>
        <p:grpSpPr>
          <a:xfrm>
            <a:off x="2553081" y="5003694"/>
            <a:ext cx="2987672" cy="1621717"/>
            <a:chOff x="0" y="0"/>
            <a:chExt cx="2987670" cy="1621716"/>
          </a:xfrm>
        </p:grpSpPr>
        <p:sp>
          <p:nvSpPr>
            <p:cNvPr id="190" name="Rounded Rectangle"/>
            <p:cNvSpPr/>
            <p:nvPr/>
          </p:nvSpPr>
          <p:spPr>
            <a:xfrm>
              <a:off x="0" y="0"/>
              <a:ext cx="2987671" cy="1621717"/>
            </a:xfrm>
            <a:prstGeom prst="roundRect">
              <a:avLst>
                <a:gd name="adj" fmla="val 22652"/>
              </a:avLst>
            </a:prstGeom>
            <a:solidFill>
              <a:srgbClr val="FFFFFF"/>
            </a:solidFill>
            <a:ln w="63500" cap="flat">
              <a:solidFill>
                <a:srgbClr val="000000"/>
              </a:solidFill>
              <a:prstDash val="solid"/>
              <a:miter lim="400000"/>
            </a:ln>
            <a:effectLst/>
          </p:spPr>
          <p:txBody>
            <a:bodyPr wrap="square" lIns="50800" tIns="50800" rIns="50800" bIns="50800" numCol="1" anchor="ctr">
              <a:noAutofit/>
            </a:bodyPr>
            <a:lstStyle/>
            <a:p>
              <a:pPr defTabSz="457200">
                <a:lnSpc>
                  <a:spcPct val="117999"/>
                </a:lnSpc>
                <a:spcBef>
                  <a:spcPts val="0"/>
                </a:spcBef>
                <a:tabLst/>
                <a:defRPr spc="0" sz="2900">
                  <a:solidFill>
                    <a:srgbClr val="000000"/>
                  </a:solidFill>
                  <a:latin typeface="Monaco"/>
                  <a:ea typeface="Monaco"/>
                  <a:cs typeface="Monaco"/>
                  <a:sym typeface="Monaco"/>
                </a:defRPr>
              </a:pPr>
            </a:p>
          </p:txBody>
        </p:sp>
        <p:sp>
          <p:nvSpPr>
            <p:cNvPr id="191" name="myPie.py"/>
            <p:cNvSpPr txBox="1"/>
            <p:nvPr/>
          </p:nvSpPr>
          <p:spPr>
            <a:xfrm>
              <a:off x="139342" y="534133"/>
              <a:ext cx="2708987" cy="55345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defTabSz="457200">
                <a:lnSpc>
                  <a:spcPct val="117999"/>
                </a:lnSpc>
                <a:spcBef>
                  <a:spcPts val="0"/>
                </a:spcBef>
                <a:tabLst/>
                <a:defRPr spc="0" sz="2900">
                  <a:solidFill>
                    <a:srgbClr val="000000"/>
                  </a:solidFill>
                  <a:latin typeface="Monaco"/>
                  <a:ea typeface="Monaco"/>
                  <a:cs typeface="Monaco"/>
                  <a:sym typeface="Monaco"/>
                </a:defRPr>
              </a:lvl1pPr>
            </a:lstStyle>
            <a:p>
              <a:pPr/>
              <a:r>
                <a:t>myPie.py</a:t>
              </a:r>
            </a:p>
          </p:txBody>
        </p:sp>
      </p:grpSp>
      <p:grpSp>
        <p:nvGrpSpPr>
          <p:cNvPr id="195" name="myPie.py"/>
          <p:cNvGrpSpPr/>
          <p:nvPr/>
        </p:nvGrpSpPr>
        <p:grpSpPr>
          <a:xfrm>
            <a:off x="2553081" y="5003694"/>
            <a:ext cx="2987672" cy="1621717"/>
            <a:chOff x="0" y="0"/>
            <a:chExt cx="2987670" cy="1621716"/>
          </a:xfrm>
        </p:grpSpPr>
        <p:sp>
          <p:nvSpPr>
            <p:cNvPr id="193" name="Rounded Rectangle"/>
            <p:cNvSpPr/>
            <p:nvPr/>
          </p:nvSpPr>
          <p:spPr>
            <a:xfrm>
              <a:off x="0" y="0"/>
              <a:ext cx="2987671" cy="1621717"/>
            </a:xfrm>
            <a:prstGeom prst="roundRect">
              <a:avLst>
                <a:gd name="adj" fmla="val 22652"/>
              </a:avLst>
            </a:prstGeom>
            <a:solidFill>
              <a:srgbClr val="FFFFFF"/>
            </a:solidFill>
            <a:ln w="63500" cap="flat">
              <a:solidFill>
                <a:srgbClr val="000000"/>
              </a:solidFill>
              <a:prstDash val="solid"/>
              <a:miter lim="400000"/>
            </a:ln>
            <a:effectLst/>
          </p:spPr>
          <p:txBody>
            <a:bodyPr wrap="square" lIns="50800" tIns="50800" rIns="50800" bIns="50800" numCol="1" anchor="ctr">
              <a:noAutofit/>
            </a:bodyPr>
            <a:lstStyle/>
            <a:p>
              <a:pPr defTabSz="457200">
                <a:lnSpc>
                  <a:spcPct val="117999"/>
                </a:lnSpc>
                <a:spcBef>
                  <a:spcPts val="0"/>
                </a:spcBef>
                <a:tabLst/>
                <a:defRPr spc="0" sz="2900">
                  <a:solidFill>
                    <a:srgbClr val="000000"/>
                  </a:solidFill>
                  <a:latin typeface="Monaco"/>
                  <a:ea typeface="Monaco"/>
                  <a:cs typeface="Monaco"/>
                  <a:sym typeface="Monaco"/>
                </a:defRPr>
              </a:pPr>
            </a:p>
          </p:txBody>
        </p:sp>
        <p:sp>
          <p:nvSpPr>
            <p:cNvPr id="194" name="myPie.py"/>
            <p:cNvSpPr txBox="1"/>
            <p:nvPr/>
          </p:nvSpPr>
          <p:spPr>
            <a:xfrm>
              <a:off x="139342" y="534133"/>
              <a:ext cx="2708987" cy="55345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defTabSz="457200">
                <a:lnSpc>
                  <a:spcPct val="117999"/>
                </a:lnSpc>
                <a:spcBef>
                  <a:spcPts val="0"/>
                </a:spcBef>
                <a:tabLst/>
                <a:defRPr spc="0" sz="2900">
                  <a:solidFill>
                    <a:srgbClr val="000000"/>
                  </a:solidFill>
                  <a:latin typeface="Monaco"/>
                  <a:ea typeface="Monaco"/>
                  <a:cs typeface="Monaco"/>
                  <a:sym typeface="Monaco"/>
                </a:defRPr>
              </a:lvl1pPr>
            </a:lstStyle>
            <a:p>
              <a:pPr/>
              <a:r>
                <a:t>myPie.py</a:t>
              </a:r>
            </a:p>
          </p:txBody>
        </p:sp>
      </p:grpSp>
      <p:sp>
        <p:nvSpPr>
          <p:cNvPr id="196" name="Author and Date"/>
          <p:cNvSpPr txBox="1"/>
          <p:nvPr>
            <p:ph type="body" sz="quarter" idx="1"/>
          </p:nvPr>
        </p:nvSpPr>
        <p:spPr>
          <a:xfrm>
            <a:off x="571500" y="12269258"/>
            <a:ext cx="23241000" cy="555246"/>
          </a:xfrm>
          <a:prstGeom prst="rect">
            <a:avLst/>
          </a:prstGeom>
        </p:spPr>
        <p:txBody>
          <a:bodyPr/>
          <a:lstStyle/>
          <a:p>
            <a:pPr/>
          </a:p>
        </p:txBody>
      </p:sp>
      <p:sp>
        <p:nvSpPr>
          <p:cNvPr id="197" name="But I’m not writing TwitterX !"/>
          <p:cNvSpPr txBox="1"/>
          <p:nvPr>
            <p:ph type="title"/>
          </p:nvPr>
        </p:nvSpPr>
        <p:spPr>
          <a:xfrm>
            <a:off x="397603" y="652481"/>
            <a:ext cx="23241004" cy="1951021"/>
          </a:xfrm>
          <a:prstGeom prst="rect">
            <a:avLst/>
          </a:prstGeom>
        </p:spPr>
        <p:txBody>
          <a:bodyPr/>
          <a:lstStyle/>
          <a:p>
            <a:pPr>
              <a:defRPr spc="-300"/>
            </a:pPr>
            <a:r>
              <a:t> But I’m not writing </a:t>
            </a:r>
            <a:r>
              <a:rPr strike="sngStrike"/>
              <a:t>Twitter</a:t>
            </a:r>
            <a:r>
              <a:t>X you say!</a:t>
            </a:r>
          </a:p>
        </p:txBody>
      </p:sp>
      <p:pic>
        <p:nvPicPr>
          <p:cNvPr id="198" name="Rounded Rectangle Rounded rectangle" descr="Rounded Rectangle Rounded rectangle"/>
          <p:cNvPicPr>
            <a:picLocks noChangeAspect="1"/>
          </p:cNvPicPr>
          <p:nvPr/>
        </p:nvPicPr>
        <p:blipFill>
          <a:blip r:embed="rId3">
            <a:extLst/>
          </a:blip>
          <a:stretch>
            <a:fillRect/>
          </a:stretch>
        </p:blipFill>
        <p:spPr>
          <a:xfrm>
            <a:off x="856492" y="3053767"/>
            <a:ext cx="7505391" cy="8668916"/>
          </a:xfrm>
          <a:prstGeom prst="rect">
            <a:avLst/>
          </a:prstGeom>
          <a:ln w="12700">
            <a:miter lim="400000"/>
          </a:ln>
        </p:spPr>
      </p:pic>
      <p:sp>
        <p:nvSpPr>
          <p:cNvPr id="199" name="Me"/>
          <p:cNvSpPr txBox="1"/>
          <p:nvPr/>
        </p:nvSpPr>
        <p:spPr>
          <a:xfrm>
            <a:off x="1882540" y="2463681"/>
            <a:ext cx="879388" cy="79463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pc="129" sz="4300">
                <a:solidFill>
                  <a:schemeClr val="accent1"/>
                </a:solidFill>
                <a:latin typeface="Founders Grotesk Text"/>
                <a:ea typeface="Founders Grotesk Text"/>
                <a:cs typeface="Founders Grotesk Text"/>
                <a:sym typeface="Founders Grotesk Text"/>
              </a:defRPr>
            </a:lvl1pPr>
          </a:lstStyle>
          <a:p>
            <a:pPr/>
            <a:r>
              <a:t>Me</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205" name="myPie2.py"/>
          <p:cNvGrpSpPr/>
          <p:nvPr/>
        </p:nvGrpSpPr>
        <p:grpSpPr>
          <a:xfrm>
            <a:off x="13075163" y="5003694"/>
            <a:ext cx="2987672" cy="1621717"/>
            <a:chOff x="0" y="0"/>
            <a:chExt cx="2987670" cy="1621716"/>
          </a:xfrm>
        </p:grpSpPr>
        <p:sp>
          <p:nvSpPr>
            <p:cNvPr id="203" name="Rounded Rectangle"/>
            <p:cNvSpPr/>
            <p:nvPr/>
          </p:nvSpPr>
          <p:spPr>
            <a:xfrm>
              <a:off x="0" y="0"/>
              <a:ext cx="2987671" cy="1621717"/>
            </a:xfrm>
            <a:prstGeom prst="roundRect">
              <a:avLst>
                <a:gd name="adj" fmla="val 22652"/>
              </a:avLst>
            </a:prstGeom>
            <a:solidFill>
              <a:srgbClr val="FFFFFF"/>
            </a:solidFill>
            <a:ln w="63500" cap="flat">
              <a:solidFill>
                <a:srgbClr val="000000"/>
              </a:solidFill>
              <a:prstDash val="solid"/>
              <a:miter lim="400000"/>
            </a:ln>
            <a:effectLst/>
          </p:spPr>
          <p:txBody>
            <a:bodyPr wrap="square" lIns="50800" tIns="50800" rIns="50800" bIns="50800" numCol="1" anchor="ctr">
              <a:noAutofit/>
            </a:bodyPr>
            <a:lstStyle/>
            <a:p>
              <a:pPr defTabSz="457200">
                <a:lnSpc>
                  <a:spcPct val="117999"/>
                </a:lnSpc>
                <a:spcBef>
                  <a:spcPts val="0"/>
                </a:spcBef>
                <a:tabLst/>
                <a:defRPr spc="0" sz="2900">
                  <a:solidFill>
                    <a:srgbClr val="000000"/>
                  </a:solidFill>
                  <a:latin typeface="Monaco"/>
                  <a:ea typeface="Monaco"/>
                  <a:cs typeface="Monaco"/>
                  <a:sym typeface="Monaco"/>
                </a:defRPr>
              </a:pPr>
            </a:p>
          </p:txBody>
        </p:sp>
        <p:sp>
          <p:nvSpPr>
            <p:cNvPr id="204" name="myPie2.py"/>
            <p:cNvSpPr txBox="1"/>
            <p:nvPr/>
          </p:nvSpPr>
          <p:spPr>
            <a:xfrm>
              <a:off x="139342" y="534133"/>
              <a:ext cx="2708987" cy="55345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defTabSz="457200">
                <a:lnSpc>
                  <a:spcPct val="117999"/>
                </a:lnSpc>
                <a:spcBef>
                  <a:spcPts val="0"/>
                </a:spcBef>
                <a:tabLst/>
                <a:defRPr spc="0" sz="2900">
                  <a:solidFill>
                    <a:srgbClr val="000000"/>
                  </a:solidFill>
                  <a:latin typeface="Monaco"/>
                  <a:ea typeface="Monaco"/>
                  <a:cs typeface="Monaco"/>
                  <a:sym typeface="Monaco"/>
                </a:defRPr>
              </a:lvl1pPr>
            </a:lstStyle>
            <a:p>
              <a:pPr/>
              <a:r>
                <a:t>myPie2.py</a:t>
              </a:r>
            </a:p>
          </p:txBody>
        </p:sp>
      </p:grpSp>
      <p:grpSp>
        <p:nvGrpSpPr>
          <p:cNvPr id="208" name="myPie1.py"/>
          <p:cNvGrpSpPr/>
          <p:nvPr/>
        </p:nvGrpSpPr>
        <p:grpSpPr>
          <a:xfrm>
            <a:off x="13075163" y="5003694"/>
            <a:ext cx="2987672" cy="1621717"/>
            <a:chOff x="0" y="0"/>
            <a:chExt cx="2987670" cy="1621716"/>
          </a:xfrm>
        </p:grpSpPr>
        <p:sp>
          <p:nvSpPr>
            <p:cNvPr id="206" name="Rounded Rectangle"/>
            <p:cNvSpPr/>
            <p:nvPr/>
          </p:nvSpPr>
          <p:spPr>
            <a:xfrm>
              <a:off x="0" y="0"/>
              <a:ext cx="2987671" cy="1621717"/>
            </a:xfrm>
            <a:prstGeom prst="roundRect">
              <a:avLst>
                <a:gd name="adj" fmla="val 22652"/>
              </a:avLst>
            </a:prstGeom>
            <a:solidFill>
              <a:srgbClr val="FFFFFF"/>
            </a:solidFill>
            <a:ln w="63500" cap="flat">
              <a:solidFill>
                <a:srgbClr val="000000"/>
              </a:solidFill>
              <a:prstDash val="solid"/>
              <a:miter lim="400000"/>
            </a:ln>
            <a:effectLst/>
          </p:spPr>
          <p:txBody>
            <a:bodyPr wrap="square" lIns="50800" tIns="50800" rIns="50800" bIns="50800" numCol="1" anchor="ctr">
              <a:noAutofit/>
            </a:bodyPr>
            <a:lstStyle/>
            <a:p>
              <a:pPr defTabSz="457200">
                <a:lnSpc>
                  <a:spcPct val="117999"/>
                </a:lnSpc>
                <a:spcBef>
                  <a:spcPts val="0"/>
                </a:spcBef>
                <a:tabLst/>
                <a:defRPr spc="0" sz="2900">
                  <a:solidFill>
                    <a:srgbClr val="000000"/>
                  </a:solidFill>
                  <a:latin typeface="Monaco"/>
                  <a:ea typeface="Monaco"/>
                  <a:cs typeface="Monaco"/>
                  <a:sym typeface="Monaco"/>
                </a:defRPr>
              </a:pPr>
            </a:p>
          </p:txBody>
        </p:sp>
        <p:sp>
          <p:nvSpPr>
            <p:cNvPr id="207" name="myPie1.py"/>
            <p:cNvSpPr txBox="1"/>
            <p:nvPr/>
          </p:nvSpPr>
          <p:spPr>
            <a:xfrm>
              <a:off x="139342" y="534133"/>
              <a:ext cx="2708987" cy="55345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defTabSz="457200">
                <a:lnSpc>
                  <a:spcPct val="117999"/>
                </a:lnSpc>
                <a:spcBef>
                  <a:spcPts val="0"/>
                </a:spcBef>
                <a:tabLst/>
                <a:defRPr spc="0" sz="2900">
                  <a:solidFill>
                    <a:srgbClr val="000000"/>
                  </a:solidFill>
                  <a:latin typeface="Monaco"/>
                  <a:ea typeface="Monaco"/>
                  <a:cs typeface="Monaco"/>
                  <a:sym typeface="Monaco"/>
                </a:defRPr>
              </a:lvl1pPr>
            </a:lstStyle>
            <a:p>
              <a:pPr/>
              <a:r>
                <a:t>myPie1.py</a:t>
              </a:r>
            </a:p>
          </p:txBody>
        </p:sp>
      </p:grpSp>
      <p:sp>
        <p:nvSpPr>
          <p:cNvPr id="209" name="Author and Date"/>
          <p:cNvSpPr txBox="1"/>
          <p:nvPr>
            <p:ph type="body" sz="quarter" idx="1"/>
          </p:nvPr>
        </p:nvSpPr>
        <p:spPr>
          <a:xfrm>
            <a:off x="571500" y="12269258"/>
            <a:ext cx="23241000" cy="555246"/>
          </a:xfrm>
          <a:prstGeom prst="rect">
            <a:avLst/>
          </a:prstGeom>
        </p:spPr>
        <p:txBody>
          <a:bodyPr/>
          <a:lstStyle/>
          <a:p>
            <a:pPr/>
          </a:p>
        </p:txBody>
      </p:sp>
      <p:sp>
        <p:nvSpPr>
          <p:cNvPr id="210" name="All coding  starts simple!"/>
          <p:cNvSpPr txBox="1"/>
          <p:nvPr>
            <p:ph type="title"/>
          </p:nvPr>
        </p:nvSpPr>
        <p:spPr>
          <a:xfrm>
            <a:off x="397603" y="652481"/>
            <a:ext cx="23241004" cy="1951021"/>
          </a:xfrm>
          <a:prstGeom prst="rect">
            <a:avLst/>
          </a:prstGeom>
        </p:spPr>
        <p:txBody>
          <a:bodyPr/>
          <a:lstStyle>
            <a:lvl1pPr>
              <a:defRPr spc="-300"/>
            </a:lvl1pPr>
          </a:lstStyle>
          <a:p>
            <a:pPr/>
            <a:r>
              <a:t>All coding  starts simple!</a:t>
            </a:r>
          </a:p>
        </p:txBody>
      </p:sp>
      <p:grpSp>
        <p:nvGrpSpPr>
          <p:cNvPr id="213" name="myPie.py"/>
          <p:cNvGrpSpPr/>
          <p:nvPr/>
        </p:nvGrpSpPr>
        <p:grpSpPr>
          <a:xfrm>
            <a:off x="2553081" y="5003694"/>
            <a:ext cx="2987672" cy="1621717"/>
            <a:chOff x="0" y="0"/>
            <a:chExt cx="2987670" cy="1621716"/>
          </a:xfrm>
        </p:grpSpPr>
        <p:sp>
          <p:nvSpPr>
            <p:cNvPr id="211" name="Rounded Rectangle"/>
            <p:cNvSpPr/>
            <p:nvPr/>
          </p:nvSpPr>
          <p:spPr>
            <a:xfrm>
              <a:off x="0" y="0"/>
              <a:ext cx="2987671" cy="1621717"/>
            </a:xfrm>
            <a:prstGeom prst="roundRect">
              <a:avLst>
                <a:gd name="adj" fmla="val 22652"/>
              </a:avLst>
            </a:prstGeom>
            <a:solidFill>
              <a:srgbClr val="FFFFFF"/>
            </a:solidFill>
            <a:ln w="63500" cap="flat">
              <a:solidFill>
                <a:srgbClr val="000000"/>
              </a:solidFill>
              <a:prstDash val="solid"/>
              <a:miter lim="400000"/>
            </a:ln>
            <a:effectLst/>
          </p:spPr>
          <p:txBody>
            <a:bodyPr wrap="square" lIns="50800" tIns="50800" rIns="50800" bIns="50800" numCol="1" anchor="ctr">
              <a:noAutofit/>
            </a:bodyPr>
            <a:lstStyle/>
            <a:p>
              <a:pPr defTabSz="457200">
                <a:lnSpc>
                  <a:spcPct val="117999"/>
                </a:lnSpc>
                <a:spcBef>
                  <a:spcPts val="0"/>
                </a:spcBef>
                <a:tabLst/>
                <a:defRPr spc="0" sz="2900">
                  <a:solidFill>
                    <a:srgbClr val="000000"/>
                  </a:solidFill>
                  <a:latin typeface="Monaco"/>
                  <a:ea typeface="Monaco"/>
                  <a:cs typeface="Monaco"/>
                  <a:sym typeface="Monaco"/>
                </a:defRPr>
              </a:pPr>
            </a:p>
          </p:txBody>
        </p:sp>
        <p:sp>
          <p:nvSpPr>
            <p:cNvPr id="212" name="myPie.py"/>
            <p:cNvSpPr txBox="1"/>
            <p:nvPr/>
          </p:nvSpPr>
          <p:spPr>
            <a:xfrm>
              <a:off x="139342" y="534133"/>
              <a:ext cx="2708987" cy="55345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defTabSz="457200">
                <a:lnSpc>
                  <a:spcPct val="117999"/>
                </a:lnSpc>
                <a:spcBef>
                  <a:spcPts val="0"/>
                </a:spcBef>
                <a:tabLst/>
                <a:defRPr spc="0" sz="2900">
                  <a:solidFill>
                    <a:srgbClr val="000000"/>
                  </a:solidFill>
                  <a:latin typeface="Monaco"/>
                  <a:ea typeface="Monaco"/>
                  <a:cs typeface="Monaco"/>
                  <a:sym typeface="Monaco"/>
                </a:defRPr>
              </a:lvl1pPr>
            </a:lstStyle>
            <a:p>
              <a:pPr/>
              <a:r>
                <a:t>myPie.py</a:t>
              </a:r>
            </a:p>
          </p:txBody>
        </p:sp>
      </p:grpSp>
      <p:grpSp>
        <p:nvGrpSpPr>
          <p:cNvPr id="216" name="myPie.py"/>
          <p:cNvGrpSpPr/>
          <p:nvPr/>
        </p:nvGrpSpPr>
        <p:grpSpPr>
          <a:xfrm>
            <a:off x="13075163" y="5003694"/>
            <a:ext cx="2987672" cy="1621717"/>
            <a:chOff x="0" y="0"/>
            <a:chExt cx="2987670" cy="1621716"/>
          </a:xfrm>
        </p:grpSpPr>
        <p:sp>
          <p:nvSpPr>
            <p:cNvPr id="214" name="Rounded Rectangle"/>
            <p:cNvSpPr/>
            <p:nvPr/>
          </p:nvSpPr>
          <p:spPr>
            <a:xfrm>
              <a:off x="0" y="0"/>
              <a:ext cx="2987671" cy="1621717"/>
            </a:xfrm>
            <a:prstGeom prst="roundRect">
              <a:avLst>
                <a:gd name="adj" fmla="val 22652"/>
              </a:avLst>
            </a:prstGeom>
            <a:solidFill>
              <a:srgbClr val="FFFFFF"/>
            </a:solidFill>
            <a:ln w="63500" cap="flat">
              <a:solidFill>
                <a:srgbClr val="000000"/>
              </a:solidFill>
              <a:prstDash val="solid"/>
              <a:miter lim="400000"/>
            </a:ln>
            <a:effectLst/>
          </p:spPr>
          <p:txBody>
            <a:bodyPr wrap="square" lIns="50800" tIns="50800" rIns="50800" bIns="50800" numCol="1" anchor="ctr">
              <a:noAutofit/>
            </a:bodyPr>
            <a:lstStyle/>
            <a:p>
              <a:pPr defTabSz="457200">
                <a:lnSpc>
                  <a:spcPct val="117999"/>
                </a:lnSpc>
                <a:spcBef>
                  <a:spcPts val="0"/>
                </a:spcBef>
                <a:tabLst/>
                <a:defRPr spc="0" sz="2900">
                  <a:solidFill>
                    <a:srgbClr val="000000"/>
                  </a:solidFill>
                  <a:latin typeface="Monaco"/>
                  <a:ea typeface="Monaco"/>
                  <a:cs typeface="Monaco"/>
                  <a:sym typeface="Monaco"/>
                </a:defRPr>
              </a:pPr>
            </a:p>
          </p:txBody>
        </p:sp>
        <p:sp>
          <p:nvSpPr>
            <p:cNvPr id="215" name="myPie.py"/>
            <p:cNvSpPr txBox="1"/>
            <p:nvPr/>
          </p:nvSpPr>
          <p:spPr>
            <a:xfrm>
              <a:off x="139342" y="534133"/>
              <a:ext cx="2708987" cy="55345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defTabSz="457200">
                <a:lnSpc>
                  <a:spcPct val="117999"/>
                </a:lnSpc>
                <a:spcBef>
                  <a:spcPts val="0"/>
                </a:spcBef>
                <a:tabLst/>
                <a:defRPr spc="0" sz="2900">
                  <a:solidFill>
                    <a:srgbClr val="000000"/>
                  </a:solidFill>
                  <a:latin typeface="Monaco"/>
                  <a:ea typeface="Monaco"/>
                  <a:cs typeface="Monaco"/>
                  <a:sym typeface="Monaco"/>
                </a:defRPr>
              </a:lvl1pPr>
            </a:lstStyle>
            <a:p>
              <a:pPr/>
              <a:r>
                <a:t>myPie.py</a:t>
              </a:r>
            </a:p>
          </p:txBody>
        </p:sp>
      </p:grpSp>
      <p:sp>
        <p:nvSpPr>
          <p:cNvPr id="227" name="Connection Line"/>
          <p:cNvSpPr/>
          <p:nvPr/>
        </p:nvSpPr>
        <p:spPr>
          <a:xfrm>
            <a:off x="5572506" y="5814552"/>
            <a:ext cx="7470908"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cubicBezTo>
                  <a:pt x="7200" y="0"/>
                  <a:pt x="14400" y="0"/>
                  <a:pt x="21600" y="0"/>
                </a:cubicBezTo>
              </a:path>
            </a:pathLst>
          </a:custGeom>
          <a:ln w="76200" cap="rnd">
            <a:solidFill>
              <a:schemeClr val="accent1"/>
            </a:solidFill>
            <a:miter lim="400000"/>
            <a:tailEnd type="triangle"/>
          </a:ln>
        </p:spPr>
        <p:txBody>
          <a:bodyPr/>
          <a:lstStyle/>
          <a:p>
            <a:pPr/>
          </a:p>
        </p:txBody>
      </p:sp>
      <p:pic>
        <p:nvPicPr>
          <p:cNvPr id="218" name="Rounded Rectangle Rounded rectangle" descr="Rounded Rectangle Rounded rectangle"/>
          <p:cNvPicPr>
            <a:picLocks noChangeAspect="1"/>
          </p:cNvPicPr>
          <p:nvPr/>
        </p:nvPicPr>
        <p:blipFill>
          <a:blip r:embed="rId3">
            <a:extLst/>
          </a:blip>
          <a:stretch>
            <a:fillRect/>
          </a:stretch>
        </p:blipFill>
        <p:spPr>
          <a:xfrm>
            <a:off x="856492" y="3053767"/>
            <a:ext cx="7505391" cy="8668916"/>
          </a:xfrm>
          <a:prstGeom prst="rect">
            <a:avLst/>
          </a:prstGeom>
          <a:ln w="12700">
            <a:miter lim="400000"/>
          </a:ln>
        </p:spPr>
      </p:pic>
      <p:sp>
        <p:nvSpPr>
          <p:cNvPr id="219" name="E-mail"/>
          <p:cNvSpPr txBox="1"/>
          <p:nvPr/>
        </p:nvSpPr>
        <p:spPr>
          <a:xfrm>
            <a:off x="9430411" y="5074677"/>
            <a:ext cx="1832230" cy="81978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pc="135" sz="4500">
                <a:solidFill>
                  <a:schemeClr val="accent1"/>
                </a:solidFill>
                <a:latin typeface="Founders Grotesk Text"/>
                <a:ea typeface="Founders Grotesk Text"/>
                <a:cs typeface="Founders Grotesk Text"/>
                <a:sym typeface="Founders Grotesk Text"/>
              </a:defRPr>
            </a:lvl1pPr>
          </a:lstStyle>
          <a:p>
            <a:pPr/>
            <a:r>
              <a:t>E-mail</a:t>
            </a:r>
          </a:p>
        </p:txBody>
      </p:sp>
      <p:sp>
        <p:nvSpPr>
          <p:cNvPr id="220" name="Pete"/>
          <p:cNvSpPr txBox="1"/>
          <p:nvPr/>
        </p:nvSpPr>
        <p:spPr>
          <a:xfrm>
            <a:off x="13145405" y="2463681"/>
            <a:ext cx="1335380" cy="79463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pc="129" sz="4300">
                <a:solidFill>
                  <a:schemeClr val="accent1"/>
                </a:solidFill>
                <a:latin typeface="Founders Grotesk Text"/>
                <a:ea typeface="Founders Grotesk Text"/>
                <a:cs typeface="Founders Grotesk Text"/>
                <a:sym typeface="Founders Grotesk Text"/>
              </a:defRPr>
            </a:lvl1pPr>
          </a:lstStyle>
          <a:p>
            <a:pPr/>
            <a:r>
              <a:t>Pete</a:t>
            </a:r>
          </a:p>
        </p:txBody>
      </p:sp>
      <p:sp>
        <p:nvSpPr>
          <p:cNvPr id="221" name="Me"/>
          <p:cNvSpPr txBox="1"/>
          <p:nvPr/>
        </p:nvSpPr>
        <p:spPr>
          <a:xfrm>
            <a:off x="1882540" y="2463681"/>
            <a:ext cx="879388" cy="79463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pc="129" sz="4300">
                <a:solidFill>
                  <a:schemeClr val="accent1"/>
                </a:solidFill>
                <a:latin typeface="Founders Grotesk Text"/>
                <a:ea typeface="Founders Grotesk Text"/>
                <a:cs typeface="Founders Grotesk Text"/>
                <a:sym typeface="Founders Grotesk Text"/>
              </a:defRPr>
            </a:lvl1pPr>
          </a:lstStyle>
          <a:p>
            <a:pPr/>
            <a:r>
              <a:t>Me</a:t>
            </a:r>
          </a:p>
        </p:txBody>
      </p:sp>
      <p:pic>
        <p:nvPicPr>
          <p:cNvPr id="222" name="Rounded Rectangle Rounded rectangle" descr="Rounded Rectangle Rounded rectangle"/>
          <p:cNvPicPr>
            <a:picLocks noChangeAspect="1"/>
          </p:cNvPicPr>
          <p:nvPr/>
        </p:nvPicPr>
        <p:blipFill>
          <a:blip r:embed="rId3">
            <a:extLst/>
          </a:blip>
          <a:stretch>
            <a:fillRect/>
          </a:stretch>
        </p:blipFill>
        <p:spPr>
          <a:xfrm>
            <a:off x="856492" y="3053767"/>
            <a:ext cx="7505391" cy="8668916"/>
          </a:xfrm>
          <a:prstGeom prst="rect">
            <a:avLst/>
          </a:prstGeom>
          <a:ln w="12700">
            <a:miter lim="400000"/>
          </a:ln>
        </p:spPr>
      </p:pic>
      <p:pic>
        <p:nvPicPr>
          <p:cNvPr id="223" name="Rounded Rectangle Rounded rectangle" descr="Rounded Rectangle Rounded rectangle"/>
          <p:cNvPicPr>
            <a:picLocks noChangeAspect="1"/>
          </p:cNvPicPr>
          <p:nvPr/>
        </p:nvPicPr>
        <p:blipFill>
          <a:blip r:embed="rId4">
            <a:extLst/>
          </a:blip>
          <a:stretch>
            <a:fillRect/>
          </a:stretch>
        </p:blipFill>
        <p:spPr>
          <a:xfrm>
            <a:off x="11860462" y="3101920"/>
            <a:ext cx="9237303" cy="8668917"/>
          </a:xfrm>
          <a:prstGeom prst="rect">
            <a:avLst/>
          </a:prstGeom>
          <a:ln w="12700">
            <a:miter lim="400000"/>
          </a:ln>
        </p:spPr>
      </p:pic>
      <p:sp>
        <p:nvSpPr>
          <p:cNvPr id="224" name="E-mail"/>
          <p:cNvSpPr txBox="1"/>
          <p:nvPr/>
        </p:nvSpPr>
        <p:spPr>
          <a:xfrm>
            <a:off x="9430411" y="5074677"/>
            <a:ext cx="1832230" cy="81978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pc="135" sz="4500">
                <a:solidFill>
                  <a:schemeClr val="accent1"/>
                </a:solidFill>
                <a:latin typeface="Founders Grotesk Text"/>
                <a:ea typeface="Founders Grotesk Text"/>
                <a:cs typeface="Founders Grotesk Text"/>
                <a:sym typeface="Founders Grotesk Text"/>
              </a:defRPr>
            </a:lvl1pPr>
          </a:lstStyle>
          <a:p>
            <a:pPr/>
            <a:r>
              <a:t>E-mail</a:t>
            </a:r>
          </a:p>
        </p:txBody>
      </p:sp>
      <p:sp>
        <p:nvSpPr>
          <p:cNvPr id="225" name="Pete"/>
          <p:cNvSpPr txBox="1"/>
          <p:nvPr/>
        </p:nvSpPr>
        <p:spPr>
          <a:xfrm>
            <a:off x="13145405" y="2463681"/>
            <a:ext cx="1335380" cy="79463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pc="129" sz="4300">
                <a:solidFill>
                  <a:schemeClr val="accent1"/>
                </a:solidFill>
                <a:latin typeface="Founders Grotesk Text"/>
                <a:ea typeface="Founders Grotesk Text"/>
                <a:cs typeface="Founders Grotesk Text"/>
                <a:sym typeface="Founders Grotesk Text"/>
              </a:defRPr>
            </a:lvl1pPr>
          </a:lstStyle>
          <a:p>
            <a:pPr/>
            <a:r>
              <a:t>Pete</a:t>
            </a:r>
          </a:p>
        </p:txBody>
      </p:sp>
      <p:sp>
        <p:nvSpPr>
          <p:cNvPr id="226" name="Me"/>
          <p:cNvSpPr txBox="1"/>
          <p:nvPr/>
        </p:nvSpPr>
        <p:spPr>
          <a:xfrm>
            <a:off x="1882540" y="2463681"/>
            <a:ext cx="879388" cy="79463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pc="129" sz="4300">
                <a:solidFill>
                  <a:schemeClr val="accent1"/>
                </a:solidFill>
                <a:latin typeface="Founders Grotesk Text"/>
                <a:ea typeface="Founders Grotesk Text"/>
                <a:cs typeface="Founders Grotesk Text"/>
                <a:sym typeface="Founders Grotesk Text"/>
              </a:defRPr>
            </a:lvl1pPr>
          </a:lstStyle>
          <a:p>
            <a:pPr/>
            <a:r>
              <a:t>Me</a:t>
            </a:r>
          </a:p>
        </p:txBody>
      </p:sp>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233" name="myPie2.py"/>
          <p:cNvGrpSpPr/>
          <p:nvPr/>
        </p:nvGrpSpPr>
        <p:grpSpPr>
          <a:xfrm>
            <a:off x="1195128" y="8465098"/>
            <a:ext cx="2987671" cy="1621717"/>
            <a:chOff x="0" y="0"/>
            <a:chExt cx="2987670" cy="1621716"/>
          </a:xfrm>
        </p:grpSpPr>
        <p:sp>
          <p:nvSpPr>
            <p:cNvPr id="231" name="Rounded Rectangle"/>
            <p:cNvSpPr/>
            <p:nvPr/>
          </p:nvSpPr>
          <p:spPr>
            <a:xfrm>
              <a:off x="0" y="0"/>
              <a:ext cx="2987671" cy="1621717"/>
            </a:xfrm>
            <a:prstGeom prst="roundRect">
              <a:avLst>
                <a:gd name="adj" fmla="val 22652"/>
              </a:avLst>
            </a:prstGeom>
            <a:solidFill>
              <a:srgbClr val="FFFFFF"/>
            </a:solidFill>
            <a:ln w="63500" cap="flat">
              <a:solidFill>
                <a:srgbClr val="000000"/>
              </a:solidFill>
              <a:prstDash val="solid"/>
              <a:miter lim="400000"/>
            </a:ln>
            <a:effectLst/>
          </p:spPr>
          <p:txBody>
            <a:bodyPr wrap="square" lIns="50800" tIns="50800" rIns="50800" bIns="50800" numCol="1" anchor="ctr">
              <a:noAutofit/>
            </a:bodyPr>
            <a:lstStyle/>
            <a:p>
              <a:pPr defTabSz="457200">
                <a:lnSpc>
                  <a:spcPct val="117999"/>
                </a:lnSpc>
                <a:spcBef>
                  <a:spcPts val="0"/>
                </a:spcBef>
                <a:tabLst/>
                <a:defRPr spc="0" sz="2900">
                  <a:solidFill>
                    <a:srgbClr val="000000"/>
                  </a:solidFill>
                  <a:latin typeface="Monaco"/>
                  <a:ea typeface="Monaco"/>
                  <a:cs typeface="Monaco"/>
                  <a:sym typeface="Monaco"/>
                </a:defRPr>
              </a:pPr>
            </a:p>
          </p:txBody>
        </p:sp>
        <p:sp>
          <p:nvSpPr>
            <p:cNvPr id="232" name="myPie2.py"/>
            <p:cNvSpPr txBox="1"/>
            <p:nvPr/>
          </p:nvSpPr>
          <p:spPr>
            <a:xfrm>
              <a:off x="139342" y="534133"/>
              <a:ext cx="2708987" cy="55345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defTabSz="457200">
                <a:lnSpc>
                  <a:spcPct val="117999"/>
                </a:lnSpc>
                <a:spcBef>
                  <a:spcPts val="0"/>
                </a:spcBef>
                <a:tabLst/>
                <a:defRPr spc="0" sz="2900">
                  <a:solidFill>
                    <a:srgbClr val="000000"/>
                  </a:solidFill>
                  <a:latin typeface="Monaco"/>
                  <a:ea typeface="Monaco"/>
                  <a:cs typeface="Monaco"/>
                  <a:sym typeface="Monaco"/>
                </a:defRPr>
              </a:lvl1pPr>
            </a:lstStyle>
            <a:p>
              <a:pPr/>
              <a:r>
                <a:t>myPie2.py</a:t>
              </a:r>
            </a:p>
          </p:txBody>
        </p:sp>
      </p:grpSp>
      <p:grpSp>
        <p:nvGrpSpPr>
          <p:cNvPr id="236" name="myPie1.py"/>
          <p:cNvGrpSpPr/>
          <p:nvPr/>
        </p:nvGrpSpPr>
        <p:grpSpPr>
          <a:xfrm>
            <a:off x="2942333" y="6193387"/>
            <a:ext cx="2987672" cy="1621717"/>
            <a:chOff x="0" y="0"/>
            <a:chExt cx="2987670" cy="1621716"/>
          </a:xfrm>
        </p:grpSpPr>
        <p:sp>
          <p:nvSpPr>
            <p:cNvPr id="234" name="Rounded Rectangle"/>
            <p:cNvSpPr/>
            <p:nvPr/>
          </p:nvSpPr>
          <p:spPr>
            <a:xfrm>
              <a:off x="0" y="0"/>
              <a:ext cx="2987671" cy="1621717"/>
            </a:xfrm>
            <a:prstGeom prst="roundRect">
              <a:avLst>
                <a:gd name="adj" fmla="val 22652"/>
              </a:avLst>
            </a:prstGeom>
            <a:solidFill>
              <a:srgbClr val="FFFFFF"/>
            </a:solidFill>
            <a:ln w="63500" cap="flat">
              <a:solidFill>
                <a:srgbClr val="000000"/>
              </a:solidFill>
              <a:prstDash val="solid"/>
              <a:miter lim="400000"/>
            </a:ln>
            <a:effectLst/>
          </p:spPr>
          <p:txBody>
            <a:bodyPr wrap="square" lIns="50800" tIns="50800" rIns="50800" bIns="50800" numCol="1" anchor="ctr">
              <a:noAutofit/>
            </a:bodyPr>
            <a:lstStyle/>
            <a:p>
              <a:pPr defTabSz="457200">
                <a:lnSpc>
                  <a:spcPct val="117999"/>
                </a:lnSpc>
                <a:spcBef>
                  <a:spcPts val="0"/>
                </a:spcBef>
                <a:tabLst/>
                <a:defRPr spc="0" sz="2900">
                  <a:solidFill>
                    <a:srgbClr val="000000"/>
                  </a:solidFill>
                  <a:latin typeface="Monaco"/>
                  <a:ea typeface="Monaco"/>
                  <a:cs typeface="Monaco"/>
                  <a:sym typeface="Monaco"/>
                </a:defRPr>
              </a:pPr>
            </a:p>
          </p:txBody>
        </p:sp>
        <p:sp>
          <p:nvSpPr>
            <p:cNvPr id="235" name="myPie1.py"/>
            <p:cNvSpPr txBox="1"/>
            <p:nvPr/>
          </p:nvSpPr>
          <p:spPr>
            <a:xfrm>
              <a:off x="139342" y="534133"/>
              <a:ext cx="2708987" cy="55345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defTabSz="457200">
                <a:lnSpc>
                  <a:spcPct val="117999"/>
                </a:lnSpc>
                <a:spcBef>
                  <a:spcPts val="0"/>
                </a:spcBef>
                <a:tabLst/>
                <a:defRPr spc="0" sz="2900">
                  <a:solidFill>
                    <a:srgbClr val="000000"/>
                  </a:solidFill>
                  <a:latin typeface="Monaco"/>
                  <a:ea typeface="Monaco"/>
                  <a:cs typeface="Monaco"/>
                  <a:sym typeface="Monaco"/>
                </a:defRPr>
              </a:lvl1pPr>
            </a:lstStyle>
            <a:p>
              <a:pPr/>
              <a:r>
                <a:t>myPie1.py</a:t>
              </a:r>
            </a:p>
          </p:txBody>
        </p:sp>
      </p:grpSp>
      <p:sp>
        <p:nvSpPr>
          <p:cNvPr id="237" name="Author and Date"/>
          <p:cNvSpPr txBox="1"/>
          <p:nvPr>
            <p:ph type="body" sz="quarter" idx="1"/>
          </p:nvPr>
        </p:nvSpPr>
        <p:spPr>
          <a:xfrm>
            <a:off x="571500" y="12269258"/>
            <a:ext cx="23241000" cy="555246"/>
          </a:xfrm>
          <a:prstGeom prst="rect">
            <a:avLst/>
          </a:prstGeom>
        </p:spPr>
        <p:txBody>
          <a:bodyPr/>
          <a:lstStyle/>
          <a:p>
            <a:pPr/>
          </a:p>
        </p:txBody>
      </p:sp>
      <p:sp>
        <p:nvSpPr>
          <p:cNvPr id="238" name="Both are writing!      Productivity!!!!"/>
          <p:cNvSpPr txBox="1"/>
          <p:nvPr>
            <p:ph type="title"/>
          </p:nvPr>
        </p:nvSpPr>
        <p:spPr>
          <a:xfrm>
            <a:off x="397603" y="652481"/>
            <a:ext cx="23241004" cy="1951021"/>
          </a:xfrm>
          <a:prstGeom prst="rect">
            <a:avLst/>
          </a:prstGeom>
        </p:spPr>
        <p:txBody>
          <a:bodyPr/>
          <a:lstStyle>
            <a:lvl1pPr>
              <a:defRPr spc="-300"/>
            </a:lvl1pPr>
          </a:lstStyle>
          <a:p>
            <a:pPr/>
            <a:r>
              <a:t>Both are writing!      Productivity!!!!</a:t>
            </a:r>
          </a:p>
        </p:txBody>
      </p:sp>
      <p:grpSp>
        <p:nvGrpSpPr>
          <p:cNvPr id="241" name="myPie.py"/>
          <p:cNvGrpSpPr/>
          <p:nvPr/>
        </p:nvGrpSpPr>
        <p:grpSpPr>
          <a:xfrm>
            <a:off x="2553081" y="5003694"/>
            <a:ext cx="2987672" cy="1621717"/>
            <a:chOff x="0" y="0"/>
            <a:chExt cx="2987670" cy="1621716"/>
          </a:xfrm>
        </p:grpSpPr>
        <p:sp>
          <p:nvSpPr>
            <p:cNvPr id="239" name="Rounded Rectangle"/>
            <p:cNvSpPr/>
            <p:nvPr/>
          </p:nvSpPr>
          <p:spPr>
            <a:xfrm>
              <a:off x="0" y="0"/>
              <a:ext cx="2987671" cy="1621717"/>
            </a:xfrm>
            <a:prstGeom prst="roundRect">
              <a:avLst>
                <a:gd name="adj" fmla="val 22652"/>
              </a:avLst>
            </a:prstGeom>
            <a:solidFill>
              <a:srgbClr val="FFFFFF"/>
            </a:solidFill>
            <a:ln w="63500" cap="flat">
              <a:solidFill>
                <a:srgbClr val="000000"/>
              </a:solidFill>
              <a:prstDash val="solid"/>
              <a:miter lim="400000"/>
            </a:ln>
            <a:effectLst/>
          </p:spPr>
          <p:txBody>
            <a:bodyPr wrap="square" lIns="50800" tIns="50800" rIns="50800" bIns="50800" numCol="1" anchor="ctr">
              <a:noAutofit/>
            </a:bodyPr>
            <a:lstStyle/>
            <a:p>
              <a:pPr defTabSz="457200">
                <a:lnSpc>
                  <a:spcPct val="117999"/>
                </a:lnSpc>
                <a:spcBef>
                  <a:spcPts val="0"/>
                </a:spcBef>
                <a:tabLst/>
                <a:defRPr spc="0" sz="2900">
                  <a:solidFill>
                    <a:srgbClr val="000000"/>
                  </a:solidFill>
                  <a:latin typeface="Monaco"/>
                  <a:ea typeface="Monaco"/>
                  <a:cs typeface="Monaco"/>
                  <a:sym typeface="Monaco"/>
                </a:defRPr>
              </a:pPr>
            </a:p>
          </p:txBody>
        </p:sp>
        <p:sp>
          <p:nvSpPr>
            <p:cNvPr id="240" name="myPie.py"/>
            <p:cNvSpPr txBox="1"/>
            <p:nvPr/>
          </p:nvSpPr>
          <p:spPr>
            <a:xfrm>
              <a:off x="139342" y="534133"/>
              <a:ext cx="2708987" cy="55345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defTabSz="457200">
                <a:lnSpc>
                  <a:spcPct val="117999"/>
                </a:lnSpc>
                <a:spcBef>
                  <a:spcPts val="0"/>
                </a:spcBef>
                <a:tabLst/>
                <a:defRPr spc="0" sz="2900">
                  <a:solidFill>
                    <a:srgbClr val="000000"/>
                  </a:solidFill>
                  <a:latin typeface="Monaco"/>
                  <a:ea typeface="Monaco"/>
                  <a:cs typeface="Monaco"/>
                  <a:sym typeface="Monaco"/>
                </a:defRPr>
              </a:lvl1pPr>
            </a:lstStyle>
            <a:p>
              <a:pPr/>
              <a:r>
                <a:t>myPie.py</a:t>
              </a:r>
            </a:p>
          </p:txBody>
        </p:sp>
      </p:grpSp>
      <p:grpSp>
        <p:nvGrpSpPr>
          <p:cNvPr id="244" name="myPie.py"/>
          <p:cNvGrpSpPr/>
          <p:nvPr/>
        </p:nvGrpSpPr>
        <p:grpSpPr>
          <a:xfrm>
            <a:off x="13075163" y="5003694"/>
            <a:ext cx="2987672" cy="1621717"/>
            <a:chOff x="0" y="0"/>
            <a:chExt cx="2987670" cy="1621716"/>
          </a:xfrm>
        </p:grpSpPr>
        <p:sp>
          <p:nvSpPr>
            <p:cNvPr id="242" name="Rounded Rectangle"/>
            <p:cNvSpPr/>
            <p:nvPr/>
          </p:nvSpPr>
          <p:spPr>
            <a:xfrm>
              <a:off x="0" y="0"/>
              <a:ext cx="2987671" cy="1621717"/>
            </a:xfrm>
            <a:prstGeom prst="roundRect">
              <a:avLst>
                <a:gd name="adj" fmla="val 22652"/>
              </a:avLst>
            </a:prstGeom>
            <a:solidFill>
              <a:srgbClr val="FFFFFF"/>
            </a:solidFill>
            <a:ln w="63500" cap="flat">
              <a:solidFill>
                <a:srgbClr val="000000"/>
              </a:solidFill>
              <a:prstDash val="solid"/>
              <a:miter lim="400000"/>
            </a:ln>
            <a:effectLst/>
          </p:spPr>
          <p:txBody>
            <a:bodyPr wrap="square" lIns="50800" tIns="50800" rIns="50800" bIns="50800" numCol="1" anchor="ctr">
              <a:noAutofit/>
            </a:bodyPr>
            <a:lstStyle/>
            <a:p>
              <a:pPr defTabSz="457200">
                <a:lnSpc>
                  <a:spcPct val="117999"/>
                </a:lnSpc>
                <a:spcBef>
                  <a:spcPts val="0"/>
                </a:spcBef>
                <a:tabLst/>
                <a:defRPr spc="0" sz="2900">
                  <a:solidFill>
                    <a:srgbClr val="000000"/>
                  </a:solidFill>
                  <a:latin typeface="Monaco"/>
                  <a:ea typeface="Monaco"/>
                  <a:cs typeface="Monaco"/>
                  <a:sym typeface="Monaco"/>
                </a:defRPr>
              </a:pPr>
            </a:p>
          </p:txBody>
        </p:sp>
        <p:sp>
          <p:nvSpPr>
            <p:cNvPr id="243" name="myPie.py"/>
            <p:cNvSpPr txBox="1"/>
            <p:nvPr/>
          </p:nvSpPr>
          <p:spPr>
            <a:xfrm>
              <a:off x="139342" y="534133"/>
              <a:ext cx="2708987" cy="55345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defTabSz="457200">
                <a:lnSpc>
                  <a:spcPct val="117999"/>
                </a:lnSpc>
                <a:spcBef>
                  <a:spcPts val="0"/>
                </a:spcBef>
                <a:tabLst/>
                <a:defRPr spc="0" sz="2900">
                  <a:solidFill>
                    <a:srgbClr val="000000"/>
                  </a:solidFill>
                  <a:latin typeface="Monaco"/>
                  <a:ea typeface="Monaco"/>
                  <a:cs typeface="Monaco"/>
                  <a:sym typeface="Monaco"/>
                </a:defRPr>
              </a:lvl1pPr>
            </a:lstStyle>
            <a:p>
              <a:pPr/>
              <a:r>
                <a:t>myPie.py</a:t>
              </a:r>
            </a:p>
          </p:txBody>
        </p:sp>
      </p:grpSp>
      <p:grpSp>
        <p:nvGrpSpPr>
          <p:cNvPr id="247" name="myPie2.py"/>
          <p:cNvGrpSpPr/>
          <p:nvPr/>
        </p:nvGrpSpPr>
        <p:grpSpPr>
          <a:xfrm>
            <a:off x="1195128" y="8465098"/>
            <a:ext cx="2987671" cy="1621717"/>
            <a:chOff x="0" y="0"/>
            <a:chExt cx="2987670" cy="1621716"/>
          </a:xfrm>
        </p:grpSpPr>
        <p:sp>
          <p:nvSpPr>
            <p:cNvPr id="245" name="Rounded Rectangle"/>
            <p:cNvSpPr/>
            <p:nvPr/>
          </p:nvSpPr>
          <p:spPr>
            <a:xfrm>
              <a:off x="0" y="0"/>
              <a:ext cx="2987671" cy="1621717"/>
            </a:xfrm>
            <a:prstGeom prst="roundRect">
              <a:avLst>
                <a:gd name="adj" fmla="val 22652"/>
              </a:avLst>
            </a:prstGeom>
            <a:solidFill>
              <a:srgbClr val="FFFFFF"/>
            </a:solidFill>
            <a:ln w="63500" cap="flat">
              <a:solidFill>
                <a:srgbClr val="000000"/>
              </a:solidFill>
              <a:prstDash val="solid"/>
              <a:miter lim="400000"/>
            </a:ln>
            <a:effectLst/>
          </p:spPr>
          <p:txBody>
            <a:bodyPr wrap="square" lIns="50800" tIns="50800" rIns="50800" bIns="50800" numCol="1" anchor="ctr">
              <a:noAutofit/>
            </a:bodyPr>
            <a:lstStyle/>
            <a:p>
              <a:pPr defTabSz="457200">
                <a:lnSpc>
                  <a:spcPct val="117999"/>
                </a:lnSpc>
                <a:spcBef>
                  <a:spcPts val="0"/>
                </a:spcBef>
                <a:tabLst/>
                <a:defRPr spc="0" sz="2900">
                  <a:solidFill>
                    <a:srgbClr val="000000"/>
                  </a:solidFill>
                  <a:latin typeface="Monaco"/>
                  <a:ea typeface="Monaco"/>
                  <a:cs typeface="Monaco"/>
                  <a:sym typeface="Monaco"/>
                </a:defRPr>
              </a:pPr>
            </a:p>
          </p:txBody>
        </p:sp>
        <p:sp>
          <p:nvSpPr>
            <p:cNvPr id="246" name="myPie2.py"/>
            <p:cNvSpPr txBox="1"/>
            <p:nvPr/>
          </p:nvSpPr>
          <p:spPr>
            <a:xfrm>
              <a:off x="139342" y="534133"/>
              <a:ext cx="2708987" cy="55345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defTabSz="457200">
                <a:lnSpc>
                  <a:spcPct val="117999"/>
                </a:lnSpc>
                <a:spcBef>
                  <a:spcPts val="0"/>
                </a:spcBef>
                <a:tabLst/>
                <a:defRPr spc="0" sz="2900">
                  <a:solidFill>
                    <a:srgbClr val="000000"/>
                  </a:solidFill>
                  <a:latin typeface="Monaco"/>
                  <a:ea typeface="Monaco"/>
                  <a:cs typeface="Monaco"/>
                  <a:sym typeface="Monaco"/>
                </a:defRPr>
              </a:lvl1pPr>
            </a:lstStyle>
            <a:p>
              <a:pPr/>
              <a:r>
                <a:t>myPie2.py</a:t>
              </a:r>
            </a:p>
          </p:txBody>
        </p:sp>
      </p:grpSp>
      <p:grpSp>
        <p:nvGrpSpPr>
          <p:cNvPr id="250" name="petesPie1.py"/>
          <p:cNvGrpSpPr/>
          <p:nvPr/>
        </p:nvGrpSpPr>
        <p:grpSpPr>
          <a:xfrm>
            <a:off x="4846930" y="8465098"/>
            <a:ext cx="2987672" cy="1621717"/>
            <a:chOff x="0" y="0"/>
            <a:chExt cx="2987670" cy="1621716"/>
          </a:xfrm>
        </p:grpSpPr>
        <p:sp>
          <p:nvSpPr>
            <p:cNvPr id="248" name="Rounded Rectangle"/>
            <p:cNvSpPr/>
            <p:nvPr/>
          </p:nvSpPr>
          <p:spPr>
            <a:xfrm>
              <a:off x="0" y="0"/>
              <a:ext cx="2987671" cy="1621717"/>
            </a:xfrm>
            <a:prstGeom prst="roundRect">
              <a:avLst>
                <a:gd name="adj" fmla="val 22652"/>
              </a:avLst>
            </a:prstGeom>
            <a:solidFill>
              <a:srgbClr val="FFFFFF"/>
            </a:solidFill>
            <a:ln w="63500" cap="flat">
              <a:solidFill>
                <a:srgbClr val="000000"/>
              </a:solidFill>
              <a:prstDash val="solid"/>
              <a:miter lim="400000"/>
            </a:ln>
            <a:effectLst/>
          </p:spPr>
          <p:txBody>
            <a:bodyPr wrap="square" lIns="50800" tIns="50800" rIns="50800" bIns="50800" numCol="1" anchor="ctr">
              <a:noAutofit/>
            </a:bodyPr>
            <a:lstStyle/>
            <a:p>
              <a:pPr defTabSz="457200">
                <a:lnSpc>
                  <a:spcPct val="117999"/>
                </a:lnSpc>
                <a:spcBef>
                  <a:spcPts val="0"/>
                </a:spcBef>
                <a:tabLst/>
                <a:defRPr spc="0" sz="2900">
                  <a:solidFill>
                    <a:srgbClr val="000000"/>
                  </a:solidFill>
                  <a:latin typeface="Monaco"/>
                  <a:ea typeface="Monaco"/>
                  <a:cs typeface="Monaco"/>
                  <a:sym typeface="Monaco"/>
                </a:defRPr>
              </a:pPr>
            </a:p>
          </p:txBody>
        </p:sp>
        <p:sp>
          <p:nvSpPr>
            <p:cNvPr id="249" name="petesPie1.py"/>
            <p:cNvSpPr txBox="1"/>
            <p:nvPr/>
          </p:nvSpPr>
          <p:spPr>
            <a:xfrm>
              <a:off x="139342" y="252169"/>
              <a:ext cx="2708987" cy="111737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defTabSz="457200">
                <a:lnSpc>
                  <a:spcPct val="117999"/>
                </a:lnSpc>
                <a:spcBef>
                  <a:spcPts val="0"/>
                </a:spcBef>
                <a:tabLst/>
                <a:defRPr spc="0" sz="2900">
                  <a:solidFill>
                    <a:srgbClr val="000000"/>
                  </a:solidFill>
                  <a:latin typeface="Monaco"/>
                  <a:ea typeface="Monaco"/>
                  <a:cs typeface="Monaco"/>
                  <a:sym typeface="Monaco"/>
                </a:defRPr>
              </a:lvl1pPr>
            </a:lstStyle>
            <a:p>
              <a:pPr/>
              <a:r>
                <a:t>petesPie1.py</a:t>
              </a:r>
            </a:p>
          </p:txBody>
        </p:sp>
      </p:grpSp>
      <p:grpSp>
        <p:nvGrpSpPr>
          <p:cNvPr id="253" name="petesPie1.py"/>
          <p:cNvGrpSpPr/>
          <p:nvPr/>
        </p:nvGrpSpPr>
        <p:grpSpPr>
          <a:xfrm>
            <a:off x="4846930" y="8465098"/>
            <a:ext cx="2987672" cy="1621717"/>
            <a:chOff x="0" y="0"/>
            <a:chExt cx="2987670" cy="1621716"/>
          </a:xfrm>
        </p:grpSpPr>
        <p:sp>
          <p:nvSpPr>
            <p:cNvPr id="251" name="Rounded Rectangle"/>
            <p:cNvSpPr/>
            <p:nvPr/>
          </p:nvSpPr>
          <p:spPr>
            <a:xfrm>
              <a:off x="0" y="0"/>
              <a:ext cx="2987671" cy="1621717"/>
            </a:xfrm>
            <a:prstGeom prst="roundRect">
              <a:avLst>
                <a:gd name="adj" fmla="val 22652"/>
              </a:avLst>
            </a:prstGeom>
            <a:solidFill>
              <a:srgbClr val="FFFFFF"/>
            </a:solidFill>
            <a:ln w="63500" cap="flat">
              <a:solidFill>
                <a:srgbClr val="000000"/>
              </a:solidFill>
              <a:prstDash val="solid"/>
              <a:miter lim="400000"/>
            </a:ln>
            <a:effectLst/>
          </p:spPr>
          <p:txBody>
            <a:bodyPr wrap="square" lIns="50800" tIns="50800" rIns="50800" bIns="50800" numCol="1" anchor="ctr">
              <a:noAutofit/>
            </a:bodyPr>
            <a:lstStyle/>
            <a:p>
              <a:pPr defTabSz="457200">
                <a:lnSpc>
                  <a:spcPct val="117999"/>
                </a:lnSpc>
                <a:spcBef>
                  <a:spcPts val="0"/>
                </a:spcBef>
                <a:tabLst/>
                <a:defRPr spc="0" sz="2900">
                  <a:solidFill>
                    <a:srgbClr val="000000"/>
                  </a:solidFill>
                  <a:latin typeface="Monaco"/>
                  <a:ea typeface="Monaco"/>
                  <a:cs typeface="Monaco"/>
                  <a:sym typeface="Monaco"/>
                </a:defRPr>
              </a:pPr>
            </a:p>
          </p:txBody>
        </p:sp>
        <p:sp>
          <p:nvSpPr>
            <p:cNvPr id="252" name="petesPie1.py"/>
            <p:cNvSpPr txBox="1"/>
            <p:nvPr/>
          </p:nvSpPr>
          <p:spPr>
            <a:xfrm>
              <a:off x="139342" y="252169"/>
              <a:ext cx="2708987" cy="111737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defTabSz="457200">
                <a:lnSpc>
                  <a:spcPct val="117999"/>
                </a:lnSpc>
                <a:spcBef>
                  <a:spcPts val="0"/>
                </a:spcBef>
                <a:tabLst/>
                <a:defRPr spc="0" sz="2900">
                  <a:solidFill>
                    <a:srgbClr val="000000"/>
                  </a:solidFill>
                  <a:latin typeface="Monaco"/>
                  <a:ea typeface="Monaco"/>
                  <a:cs typeface="Monaco"/>
                  <a:sym typeface="Monaco"/>
                </a:defRPr>
              </a:lvl1pPr>
            </a:lstStyle>
            <a:p>
              <a:pPr/>
              <a:r>
                <a:t>petesPie1.py</a:t>
              </a:r>
            </a:p>
          </p:txBody>
        </p:sp>
      </p:grpSp>
      <p:grpSp>
        <p:nvGrpSpPr>
          <p:cNvPr id="256" name="myPie2.py"/>
          <p:cNvGrpSpPr/>
          <p:nvPr/>
        </p:nvGrpSpPr>
        <p:grpSpPr>
          <a:xfrm>
            <a:off x="17182436" y="5003694"/>
            <a:ext cx="2987672" cy="1621717"/>
            <a:chOff x="0" y="0"/>
            <a:chExt cx="2987670" cy="1621716"/>
          </a:xfrm>
        </p:grpSpPr>
        <p:sp>
          <p:nvSpPr>
            <p:cNvPr id="254" name="Rounded Rectangle"/>
            <p:cNvSpPr/>
            <p:nvPr/>
          </p:nvSpPr>
          <p:spPr>
            <a:xfrm>
              <a:off x="0" y="0"/>
              <a:ext cx="2987671" cy="1621717"/>
            </a:xfrm>
            <a:prstGeom prst="roundRect">
              <a:avLst>
                <a:gd name="adj" fmla="val 22652"/>
              </a:avLst>
            </a:prstGeom>
            <a:solidFill>
              <a:srgbClr val="FFFFFF"/>
            </a:solidFill>
            <a:ln w="63500" cap="flat">
              <a:solidFill>
                <a:srgbClr val="000000"/>
              </a:solidFill>
              <a:prstDash val="solid"/>
              <a:miter lim="400000"/>
            </a:ln>
            <a:effectLst/>
          </p:spPr>
          <p:txBody>
            <a:bodyPr wrap="square" lIns="50800" tIns="50800" rIns="50800" bIns="50800" numCol="1" anchor="ctr">
              <a:noAutofit/>
            </a:bodyPr>
            <a:lstStyle/>
            <a:p>
              <a:pPr defTabSz="457200">
                <a:lnSpc>
                  <a:spcPct val="117999"/>
                </a:lnSpc>
                <a:spcBef>
                  <a:spcPts val="0"/>
                </a:spcBef>
                <a:tabLst/>
                <a:defRPr spc="0" sz="2900">
                  <a:solidFill>
                    <a:srgbClr val="000000"/>
                  </a:solidFill>
                  <a:latin typeface="Monaco"/>
                  <a:ea typeface="Monaco"/>
                  <a:cs typeface="Monaco"/>
                  <a:sym typeface="Monaco"/>
                </a:defRPr>
              </a:pPr>
            </a:p>
          </p:txBody>
        </p:sp>
        <p:sp>
          <p:nvSpPr>
            <p:cNvPr id="255" name="myPie2.py"/>
            <p:cNvSpPr txBox="1"/>
            <p:nvPr/>
          </p:nvSpPr>
          <p:spPr>
            <a:xfrm>
              <a:off x="139342" y="534133"/>
              <a:ext cx="2708987" cy="55345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defTabSz="457200">
                <a:lnSpc>
                  <a:spcPct val="117999"/>
                </a:lnSpc>
                <a:spcBef>
                  <a:spcPts val="0"/>
                </a:spcBef>
                <a:tabLst/>
                <a:defRPr spc="0" sz="2900">
                  <a:solidFill>
                    <a:srgbClr val="000000"/>
                  </a:solidFill>
                  <a:latin typeface="Monaco"/>
                  <a:ea typeface="Monaco"/>
                  <a:cs typeface="Monaco"/>
                  <a:sym typeface="Monaco"/>
                </a:defRPr>
              </a:lvl1pPr>
            </a:lstStyle>
            <a:p>
              <a:pPr/>
              <a:r>
                <a:t>myPie2.py</a:t>
              </a:r>
            </a:p>
          </p:txBody>
        </p:sp>
      </p:grpSp>
      <p:sp>
        <p:nvSpPr>
          <p:cNvPr id="264" name="Connection Line"/>
          <p:cNvSpPr/>
          <p:nvPr/>
        </p:nvSpPr>
        <p:spPr>
          <a:xfrm>
            <a:off x="3337025" y="7846769"/>
            <a:ext cx="451148" cy="58658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0" y="21600"/>
                </a:lnTo>
              </a:path>
            </a:pathLst>
          </a:custGeom>
          <a:ln w="76200" cap="rnd">
            <a:solidFill>
              <a:schemeClr val="accent1"/>
            </a:solidFill>
            <a:miter lim="400000"/>
            <a:tailEnd type="triangle"/>
          </a:ln>
        </p:spPr>
        <p:txBody>
          <a:bodyPr/>
          <a:lstStyle/>
          <a:p>
            <a:pPr/>
          </a:p>
        </p:txBody>
      </p:sp>
      <p:sp>
        <p:nvSpPr>
          <p:cNvPr id="265" name="Connection Line"/>
          <p:cNvSpPr/>
          <p:nvPr/>
        </p:nvSpPr>
        <p:spPr>
          <a:xfrm>
            <a:off x="5142539" y="7846769"/>
            <a:ext cx="491787" cy="58658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21600"/>
                </a:lnTo>
              </a:path>
            </a:pathLst>
          </a:custGeom>
          <a:ln w="76200" cap="rnd">
            <a:solidFill>
              <a:schemeClr val="accent1"/>
            </a:solidFill>
            <a:miter lim="400000"/>
            <a:tailEnd type="triangle"/>
          </a:ln>
        </p:spPr>
        <p:txBody>
          <a:bodyPr/>
          <a:lstStyle/>
          <a:p>
            <a:pPr/>
          </a:p>
        </p:txBody>
      </p:sp>
      <p:sp>
        <p:nvSpPr>
          <p:cNvPr id="266" name="Connection Line"/>
          <p:cNvSpPr/>
          <p:nvPr/>
        </p:nvSpPr>
        <p:spPr>
          <a:xfrm>
            <a:off x="16094588" y="5814552"/>
            <a:ext cx="1056099" cy="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7200" y="0"/>
                  <a:pt x="14400" y="0"/>
                  <a:pt x="21600" y="21600"/>
                </a:cubicBezTo>
              </a:path>
            </a:pathLst>
          </a:custGeom>
          <a:ln w="76200" cap="rnd">
            <a:solidFill>
              <a:schemeClr val="accent1"/>
            </a:solidFill>
            <a:miter lim="400000"/>
            <a:tailEnd type="triangle"/>
          </a:ln>
        </p:spPr>
        <p:txBody>
          <a:bodyPr/>
          <a:lstStyle/>
          <a:p>
            <a:pPr/>
          </a:p>
        </p:txBody>
      </p:sp>
      <p:pic>
        <p:nvPicPr>
          <p:cNvPr id="260" name="Rounded Rectangle Rounded rectangle" descr="Rounded Rectangle Rounded rectangle"/>
          <p:cNvPicPr>
            <a:picLocks noChangeAspect="1"/>
          </p:cNvPicPr>
          <p:nvPr/>
        </p:nvPicPr>
        <p:blipFill>
          <a:blip r:embed="rId3">
            <a:extLst/>
          </a:blip>
          <a:stretch>
            <a:fillRect/>
          </a:stretch>
        </p:blipFill>
        <p:spPr>
          <a:xfrm>
            <a:off x="856492" y="3053767"/>
            <a:ext cx="7505391" cy="8668916"/>
          </a:xfrm>
          <a:prstGeom prst="rect">
            <a:avLst/>
          </a:prstGeom>
          <a:ln w="12700">
            <a:miter lim="400000"/>
          </a:ln>
        </p:spPr>
      </p:pic>
      <p:pic>
        <p:nvPicPr>
          <p:cNvPr id="261" name="Rounded Rectangle Rounded rectangle" descr="Rounded Rectangle Rounded rectangle"/>
          <p:cNvPicPr>
            <a:picLocks noChangeAspect="1"/>
          </p:cNvPicPr>
          <p:nvPr/>
        </p:nvPicPr>
        <p:blipFill>
          <a:blip r:embed="rId4">
            <a:extLst/>
          </a:blip>
          <a:stretch>
            <a:fillRect/>
          </a:stretch>
        </p:blipFill>
        <p:spPr>
          <a:xfrm>
            <a:off x="11860462" y="3101920"/>
            <a:ext cx="9237303" cy="8668917"/>
          </a:xfrm>
          <a:prstGeom prst="rect">
            <a:avLst/>
          </a:prstGeom>
          <a:ln w="12700">
            <a:miter lim="400000"/>
          </a:ln>
        </p:spPr>
      </p:pic>
      <p:sp>
        <p:nvSpPr>
          <p:cNvPr id="262" name="Pete"/>
          <p:cNvSpPr txBox="1"/>
          <p:nvPr/>
        </p:nvSpPr>
        <p:spPr>
          <a:xfrm>
            <a:off x="13145405" y="2463681"/>
            <a:ext cx="1335380" cy="79463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pc="129" sz="4300">
                <a:solidFill>
                  <a:schemeClr val="accent1"/>
                </a:solidFill>
                <a:latin typeface="Founders Grotesk Text"/>
                <a:ea typeface="Founders Grotesk Text"/>
                <a:cs typeface="Founders Grotesk Text"/>
                <a:sym typeface="Founders Grotesk Text"/>
              </a:defRPr>
            </a:lvl1pPr>
          </a:lstStyle>
          <a:p>
            <a:pPr/>
            <a:r>
              <a:t>Pete</a:t>
            </a:r>
          </a:p>
        </p:txBody>
      </p:sp>
      <p:sp>
        <p:nvSpPr>
          <p:cNvPr id="263" name="Me"/>
          <p:cNvSpPr txBox="1"/>
          <p:nvPr/>
        </p:nvSpPr>
        <p:spPr>
          <a:xfrm>
            <a:off x="1882540" y="2463681"/>
            <a:ext cx="879388" cy="79463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pc="129" sz="4300">
                <a:solidFill>
                  <a:schemeClr val="accent1"/>
                </a:solidFill>
                <a:latin typeface="Founders Grotesk Text"/>
                <a:ea typeface="Founders Grotesk Text"/>
                <a:cs typeface="Founders Grotesk Text"/>
                <a:sym typeface="Founders Grotesk Text"/>
              </a:defRPr>
            </a:lvl1pPr>
          </a:lstStyle>
          <a:p>
            <a:pPr/>
            <a:r>
              <a:t>Me</a:t>
            </a:r>
          </a:p>
        </p:txBody>
      </p:sp>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272" name="myPie1.py"/>
          <p:cNvGrpSpPr/>
          <p:nvPr/>
        </p:nvGrpSpPr>
        <p:grpSpPr>
          <a:xfrm>
            <a:off x="2942333" y="6193387"/>
            <a:ext cx="2987672" cy="1621717"/>
            <a:chOff x="0" y="0"/>
            <a:chExt cx="2987670" cy="1621716"/>
          </a:xfrm>
        </p:grpSpPr>
        <p:sp>
          <p:nvSpPr>
            <p:cNvPr id="270" name="Rounded Rectangle"/>
            <p:cNvSpPr/>
            <p:nvPr/>
          </p:nvSpPr>
          <p:spPr>
            <a:xfrm>
              <a:off x="0" y="0"/>
              <a:ext cx="2987671" cy="1621717"/>
            </a:xfrm>
            <a:prstGeom prst="roundRect">
              <a:avLst>
                <a:gd name="adj" fmla="val 22652"/>
              </a:avLst>
            </a:prstGeom>
            <a:solidFill>
              <a:srgbClr val="FFFFFF"/>
            </a:solidFill>
            <a:ln w="63500" cap="flat">
              <a:solidFill>
                <a:srgbClr val="000000"/>
              </a:solidFill>
              <a:prstDash val="solid"/>
              <a:miter lim="400000"/>
            </a:ln>
            <a:effectLst/>
          </p:spPr>
          <p:txBody>
            <a:bodyPr wrap="square" lIns="50800" tIns="50800" rIns="50800" bIns="50800" numCol="1" anchor="ctr">
              <a:noAutofit/>
            </a:bodyPr>
            <a:lstStyle/>
            <a:p>
              <a:pPr defTabSz="457200">
                <a:lnSpc>
                  <a:spcPct val="117999"/>
                </a:lnSpc>
                <a:spcBef>
                  <a:spcPts val="0"/>
                </a:spcBef>
                <a:tabLst/>
                <a:defRPr spc="0" sz="2900">
                  <a:solidFill>
                    <a:srgbClr val="000000"/>
                  </a:solidFill>
                  <a:latin typeface="Monaco"/>
                  <a:ea typeface="Monaco"/>
                  <a:cs typeface="Monaco"/>
                  <a:sym typeface="Monaco"/>
                </a:defRPr>
              </a:pPr>
            </a:p>
          </p:txBody>
        </p:sp>
        <p:sp>
          <p:nvSpPr>
            <p:cNvPr id="271" name="myPie1.py"/>
            <p:cNvSpPr txBox="1"/>
            <p:nvPr/>
          </p:nvSpPr>
          <p:spPr>
            <a:xfrm>
              <a:off x="139342" y="534133"/>
              <a:ext cx="2708987" cy="55345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defTabSz="457200">
                <a:lnSpc>
                  <a:spcPct val="117999"/>
                </a:lnSpc>
                <a:spcBef>
                  <a:spcPts val="0"/>
                </a:spcBef>
                <a:tabLst/>
                <a:defRPr spc="0" sz="2900">
                  <a:solidFill>
                    <a:srgbClr val="000000"/>
                  </a:solidFill>
                  <a:latin typeface="Monaco"/>
                  <a:ea typeface="Monaco"/>
                  <a:cs typeface="Monaco"/>
                  <a:sym typeface="Monaco"/>
                </a:defRPr>
              </a:lvl1pPr>
            </a:lstStyle>
            <a:p>
              <a:pPr/>
              <a:r>
                <a:t>myPie1.py</a:t>
              </a:r>
            </a:p>
          </p:txBody>
        </p:sp>
      </p:grpSp>
      <p:sp>
        <p:nvSpPr>
          <p:cNvPr id="273" name="Author and Date"/>
          <p:cNvSpPr txBox="1"/>
          <p:nvPr>
            <p:ph type="body" sz="quarter" idx="1"/>
          </p:nvPr>
        </p:nvSpPr>
        <p:spPr>
          <a:xfrm>
            <a:off x="571500" y="12269258"/>
            <a:ext cx="23241000" cy="555246"/>
          </a:xfrm>
          <a:prstGeom prst="rect">
            <a:avLst/>
          </a:prstGeom>
        </p:spPr>
        <p:txBody>
          <a:bodyPr/>
          <a:lstStyle/>
          <a:p>
            <a:pPr/>
          </a:p>
        </p:txBody>
      </p:sp>
      <p:sp>
        <p:nvSpPr>
          <p:cNvPr id="274" name="Pete needs my new stuff!    Swoosh!"/>
          <p:cNvSpPr txBox="1"/>
          <p:nvPr>
            <p:ph type="title"/>
          </p:nvPr>
        </p:nvSpPr>
        <p:spPr>
          <a:xfrm>
            <a:off x="397603" y="652481"/>
            <a:ext cx="23241004" cy="1951021"/>
          </a:xfrm>
          <a:prstGeom prst="rect">
            <a:avLst/>
          </a:prstGeom>
        </p:spPr>
        <p:txBody>
          <a:bodyPr/>
          <a:lstStyle>
            <a:lvl1pPr>
              <a:defRPr spc="-300"/>
            </a:lvl1pPr>
          </a:lstStyle>
          <a:p>
            <a:pPr/>
            <a:r>
              <a:t>Pete needs my new stuff!    Swoosh!</a:t>
            </a:r>
          </a:p>
        </p:txBody>
      </p:sp>
      <p:grpSp>
        <p:nvGrpSpPr>
          <p:cNvPr id="277" name="myPie.py"/>
          <p:cNvGrpSpPr/>
          <p:nvPr/>
        </p:nvGrpSpPr>
        <p:grpSpPr>
          <a:xfrm>
            <a:off x="2553081" y="5003694"/>
            <a:ext cx="2987672" cy="1621717"/>
            <a:chOff x="0" y="0"/>
            <a:chExt cx="2987670" cy="1621716"/>
          </a:xfrm>
        </p:grpSpPr>
        <p:sp>
          <p:nvSpPr>
            <p:cNvPr id="275" name="Rounded Rectangle"/>
            <p:cNvSpPr/>
            <p:nvPr/>
          </p:nvSpPr>
          <p:spPr>
            <a:xfrm>
              <a:off x="0" y="0"/>
              <a:ext cx="2987671" cy="1621717"/>
            </a:xfrm>
            <a:prstGeom prst="roundRect">
              <a:avLst>
                <a:gd name="adj" fmla="val 22652"/>
              </a:avLst>
            </a:prstGeom>
            <a:solidFill>
              <a:srgbClr val="FFFFFF"/>
            </a:solidFill>
            <a:ln w="63500" cap="flat">
              <a:solidFill>
                <a:srgbClr val="000000"/>
              </a:solidFill>
              <a:prstDash val="solid"/>
              <a:miter lim="400000"/>
            </a:ln>
            <a:effectLst/>
          </p:spPr>
          <p:txBody>
            <a:bodyPr wrap="square" lIns="50800" tIns="50800" rIns="50800" bIns="50800" numCol="1" anchor="ctr">
              <a:noAutofit/>
            </a:bodyPr>
            <a:lstStyle/>
            <a:p>
              <a:pPr defTabSz="457200">
                <a:lnSpc>
                  <a:spcPct val="117999"/>
                </a:lnSpc>
                <a:spcBef>
                  <a:spcPts val="0"/>
                </a:spcBef>
                <a:tabLst/>
                <a:defRPr spc="0" sz="2900">
                  <a:solidFill>
                    <a:srgbClr val="000000"/>
                  </a:solidFill>
                  <a:latin typeface="Monaco"/>
                  <a:ea typeface="Monaco"/>
                  <a:cs typeface="Monaco"/>
                  <a:sym typeface="Monaco"/>
                </a:defRPr>
              </a:pPr>
            </a:p>
          </p:txBody>
        </p:sp>
        <p:sp>
          <p:nvSpPr>
            <p:cNvPr id="276" name="myPie.py"/>
            <p:cNvSpPr txBox="1"/>
            <p:nvPr/>
          </p:nvSpPr>
          <p:spPr>
            <a:xfrm>
              <a:off x="139342" y="534133"/>
              <a:ext cx="2708987" cy="55345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defTabSz="457200">
                <a:lnSpc>
                  <a:spcPct val="117999"/>
                </a:lnSpc>
                <a:spcBef>
                  <a:spcPts val="0"/>
                </a:spcBef>
                <a:tabLst/>
                <a:defRPr spc="0" sz="2900">
                  <a:solidFill>
                    <a:srgbClr val="000000"/>
                  </a:solidFill>
                  <a:latin typeface="Monaco"/>
                  <a:ea typeface="Monaco"/>
                  <a:cs typeface="Monaco"/>
                  <a:sym typeface="Monaco"/>
                </a:defRPr>
              </a:lvl1pPr>
            </a:lstStyle>
            <a:p>
              <a:pPr/>
              <a:r>
                <a:t>myPie.py</a:t>
              </a:r>
            </a:p>
          </p:txBody>
        </p:sp>
      </p:grpSp>
      <p:grpSp>
        <p:nvGrpSpPr>
          <p:cNvPr id="280" name="myPie.py"/>
          <p:cNvGrpSpPr/>
          <p:nvPr/>
        </p:nvGrpSpPr>
        <p:grpSpPr>
          <a:xfrm>
            <a:off x="13075163" y="5003694"/>
            <a:ext cx="2987672" cy="1621717"/>
            <a:chOff x="0" y="0"/>
            <a:chExt cx="2987670" cy="1621716"/>
          </a:xfrm>
        </p:grpSpPr>
        <p:sp>
          <p:nvSpPr>
            <p:cNvPr id="278" name="Rounded Rectangle"/>
            <p:cNvSpPr/>
            <p:nvPr/>
          </p:nvSpPr>
          <p:spPr>
            <a:xfrm>
              <a:off x="0" y="0"/>
              <a:ext cx="2987671" cy="1621717"/>
            </a:xfrm>
            <a:prstGeom prst="roundRect">
              <a:avLst>
                <a:gd name="adj" fmla="val 22652"/>
              </a:avLst>
            </a:prstGeom>
            <a:solidFill>
              <a:srgbClr val="FFFFFF"/>
            </a:solidFill>
            <a:ln w="63500" cap="flat">
              <a:solidFill>
                <a:srgbClr val="000000"/>
              </a:solidFill>
              <a:prstDash val="solid"/>
              <a:miter lim="400000"/>
            </a:ln>
            <a:effectLst/>
          </p:spPr>
          <p:txBody>
            <a:bodyPr wrap="square" lIns="50800" tIns="50800" rIns="50800" bIns="50800" numCol="1" anchor="ctr">
              <a:noAutofit/>
            </a:bodyPr>
            <a:lstStyle/>
            <a:p>
              <a:pPr defTabSz="457200">
                <a:lnSpc>
                  <a:spcPct val="117999"/>
                </a:lnSpc>
                <a:spcBef>
                  <a:spcPts val="0"/>
                </a:spcBef>
                <a:tabLst/>
                <a:defRPr spc="0" sz="2900">
                  <a:solidFill>
                    <a:srgbClr val="000000"/>
                  </a:solidFill>
                  <a:latin typeface="Monaco"/>
                  <a:ea typeface="Monaco"/>
                  <a:cs typeface="Monaco"/>
                  <a:sym typeface="Monaco"/>
                </a:defRPr>
              </a:pPr>
            </a:p>
          </p:txBody>
        </p:sp>
        <p:sp>
          <p:nvSpPr>
            <p:cNvPr id="279" name="myPie.py"/>
            <p:cNvSpPr txBox="1"/>
            <p:nvPr/>
          </p:nvSpPr>
          <p:spPr>
            <a:xfrm>
              <a:off x="139342" y="534133"/>
              <a:ext cx="2708987" cy="55345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defTabSz="457200">
                <a:lnSpc>
                  <a:spcPct val="117999"/>
                </a:lnSpc>
                <a:spcBef>
                  <a:spcPts val="0"/>
                </a:spcBef>
                <a:tabLst/>
                <a:defRPr spc="0" sz="2900">
                  <a:solidFill>
                    <a:srgbClr val="000000"/>
                  </a:solidFill>
                  <a:latin typeface="Monaco"/>
                  <a:ea typeface="Monaco"/>
                  <a:cs typeface="Monaco"/>
                  <a:sym typeface="Monaco"/>
                </a:defRPr>
              </a:lvl1pPr>
            </a:lstStyle>
            <a:p>
              <a:pPr/>
              <a:r>
                <a:t>myPie.py</a:t>
              </a:r>
            </a:p>
          </p:txBody>
        </p:sp>
      </p:grpSp>
      <p:grpSp>
        <p:nvGrpSpPr>
          <p:cNvPr id="283" name="myPie2.py"/>
          <p:cNvGrpSpPr/>
          <p:nvPr/>
        </p:nvGrpSpPr>
        <p:grpSpPr>
          <a:xfrm>
            <a:off x="1195128" y="8465098"/>
            <a:ext cx="2987671" cy="1621717"/>
            <a:chOff x="0" y="0"/>
            <a:chExt cx="2987670" cy="1621716"/>
          </a:xfrm>
        </p:grpSpPr>
        <p:sp>
          <p:nvSpPr>
            <p:cNvPr id="281" name="Rounded Rectangle"/>
            <p:cNvSpPr/>
            <p:nvPr/>
          </p:nvSpPr>
          <p:spPr>
            <a:xfrm>
              <a:off x="0" y="0"/>
              <a:ext cx="2987671" cy="1621717"/>
            </a:xfrm>
            <a:prstGeom prst="roundRect">
              <a:avLst>
                <a:gd name="adj" fmla="val 22652"/>
              </a:avLst>
            </a:prstGeom>
            <a:solidFill>
              <a:srgbClr val="FFFFFF"/>
            </a:solidFill>
            <a:ln w="63500" cap="flat">
              <a:solidFill>
                <a:srgbClr val="000000"/>
              </a:solidFill>
              <a:prstDash val="solid"/>
              <a:miter lim="400000"/>
            </a:ln>
            <a:effectLst/>
          </p:spPr>
          <p:txBody>
            <a:bodyPr wrap="square" lIns="50800" tIns="50800" rIns="50800" bIns="50800" numCol="1" anchor="ctr">
              <a:noAutofit/>
            </a:bodyPr>
            <a:lstStyle/>
            <a:p>
              <a:pPr defTabSz="457200">
                <a:lnSpc>
                  <a:spcPct val="117999"/>
                </a:lnSpc>
                <a:spcBef>
                  <a:spcPts val="0"/>
                </a:spcBef>
                <a:tabLst/>
                <a:defRPr spc="0" sz="2900">
                  <a:solidFill>
                    <a:srgbClr val="000000"/>
                  </a:solidFill>
                  <a:latin typeface="Monaco"/>
                  <a:ea typeface="Monaco"/>
                  <a:cs typeface="Monaco"/>
                  <a:sym typeface="Monaco"/>
                </a:defRPr>
              </a:pPr>
            </a:p>
          </p:txBody>
        </p:sp>
        <p:sp>
          <p:nvSpPr>
            <p:cNvPr id="282" name="myPie2.py"/>
            <p:cNvSpPr txBox="1"/>
            <p:nvPr/>
          </p:nvSpPr>
          <p:spPr>
            <a:xfrm>
              <a:off x="139342" y="534133"/>
              <a:ext cx="2708987" cy="55345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defTabSz="457200">
                <a:lnSpc>
                  <a:spcPct val="117999"/>
                </a:lnSpc>
                <a:spcBef>
                  <a:spcPts val="0"/>
                </a:spcBef>
                <a:tabLst/>
                <a:defRPr spc="0" sz="2900">
                  <a:solidFill>
                    <a:srgbClr val="000000"/>
                  </a:solidFill>
                  <a:latin typeface="Monaco"/>
                  <a:ea typeface="Monaco"/>
                  <a:cs typeface="Monaco"/>
                  <a:sym typeface="Monaco"/>
                </a:defRPr>
              </a:lvl1pPr>
            </a:lstStyle>
            <a:p>
              <a:pPr/>
              <a:r>
                <a:t>myPie2.py</a:t>
              </a:r>
            </a:p>
          </p:txBody>
        </p:sp>
      </p:grpSp>
      <p:grpSp>
        <p:nvGrpSpPr>
          <p:cNvPr id="286" name="petesPie1.py"/>
          <p:cNvGrpSpPr/>
          <p:nvPr/>
        </p:nvGrpSpPr>
        <p:grpSpPr>
          <a:xfrm>
            <a:off x="4846930" y="8465098"/>
            <a:ext cx="2987672" cy="1621717"/>
            <a:chOff x="0" y="0"/>
            <a:chExt cx="2987670" cy="1621716"/>
          </a:xfrm>
        </p:grpSpPr>
        <p:sp>
          <p:nvSpPr>
            <p:cNvPr id="284" name="Rounded Rectangle"/>
            <p:cNvSpPr/>
            <p:nvPr/>
          </p:nvSpPr>
          <p:spPr>
            <a:xfrm>
              <a:off x="0" y="0"/>
              <a:ext cx="2987671" cy="1621717"/>
            </a:xfrm>
            <a:prstGeom prst="roundRect">
              <a:avLst>
                <a:gd name="adj" fmla="val 22652"/>
              </a:avLst>
            </a:prstGeom>
            <a:solidFill>
              <a:srgbClr val="FFFFFF"/>
            </a:solidFill>
            <a:ln w="63500" cap="flat">
              <a:solidFill>
                <a:srgbClr val="000000"/>
              </a:solidFill>
              <a:prstDash val="solid"/>
              <a:miter lim="400000"/>
            </a:ln>
            <a:effectLst/>
          </p:spPr>
          <p:txBody>
            <a:bodyPr wrap="square" lIns="50800" tIns="50800" rIns="50800" bIns="50800" numCol="1" anchor="ctr">
              <a:noAutofit/>
            </a:bodyPr>
            <a:lstStyle/>
            <a:p>
              <a:pPr defTabSz="457200">
                <a:lnSpc>
                  <a:spcPct val="117999"/>
                </a:lnSpc>
                <a:spcBef>
                  <a:spcPts val="0"/>
                </a:spcBef>
                <a:tabLst/>
                <a:defRPr spc="0" sz="2900">
                  <a:solidFill>
                    <a:srgbClr val="000000"/>
                  </a:solidFill>
                  <a:latin typeface="Monaco"/>
                  <a:ea typeface="Monaco"/>
                  <a:cs typeface="Monaco"/>
                  <a:sym typeface="Monaco"/>
                </a:defRPr>
              </a:pPr>
            </a:p>
          </p:txBody>
        </p:sp>
        <p:sp>
          <p:nvSpPr>
            <p:cNvPr id="285" name="petesPie1.py"/>
            <p:cNvSpPr txBox="1"/>
            <p:nvPr/>
          </p:nvSpPr>
          <p:spPr>
            <a:xfrm>
              <a:off x="139342" y="252169"/>
              <a:ext cx="2708987" cy="111737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defTabSz="457200">
                <a:lnSpc>
                  <a:spcPct val="117999"/>
                </a:lnSpc>
                <a:spcBef>
                  <a:spcPts val="0"/>
                </a:spcBef>
                <a:tabLst/>
                <a:defRPr spc="0" sz="2900">
                  <a:solidFill>
                    <a:srgbClr val="000000"/>
                  </a:solidFill>
                  <a:latin typeface="Monaco"/>
                  <a:ea typeface="Monaco"/>
                  <a:cs typeface="Monaco"/>
                  <a:sym typeface="Monaco"/>
                </a:defRPr>
              </a:lvl1pPr>
            </a:lstStyle>
            <a:p>
              <a:pPr/>
              <a:r>
                <a:t>petesPie1.py</a:t>
              </a:r>
            </a:p>
          </p:txBody>
        </p:sp>
      </p:grpSp>
      <p:grpSp>
        <p:nvGrpSpPr>
          <p:cNvPr id="289" name="myPie2.py"/>
          <p:cNvGrpSpPr/>
          <p:nvPr/>
        </p:nvGrpSpPr>
        <p:grpSpPr>
          <a:xfrm>
            <a:off x="12103643" y="8244306"/>
            <a:ext cx="2987672" cy="1621718"/>
            <a:chOff x="0" y="0"/>
            <a:chExt cx="2987670" cy="1621717"/>
          </a:xfrm>
        </p:grpSpPr>
        <p:sp>
          <p:nvSpPr>
            <p:cNvPr id="287" name="Rounded Rectangle"/>
            <p:cNvSpPr/>
            <p:nvPr/>
          </p:nvSpPr>
          <p:spPr>
            <a:xfrm>
              <a:off x="0" y="0"/>
              <a:ext cx="2987671" cy="1621718"/>
            </a:xfrm>
            <a:prstGeom prst="roundRect">
              <a:avLst>
                <a:gd name="adj" fmla="val 22652"/>
              </a:avLst>
            </a:prstGeom>
            <a:solidFill>
              <a:srgbClr val="FFFFFF"/>
            </a:solidFill>
            <a:ln w="63500" cap="flat">
              <a:solidFill>
                <a:srgbClr val="000000"/>
              </a:solidFill>
              <a:prstDash val="solid"/>
              <a:miter lim="400000"/>
            </a:ln>
            <a:effectLst/>
          </p:spPr>
          <p:txBody>
            <a:bodyPr wrap="square" lIns="50800" tIns="50800" rIns="50800" bIns="50800" numCol="1" anchor="ctr">
              <a:noAutofit/>
            </a:bodyPr>
            <a:lstStyle/>
            <a:p>
              <a:pPr defTabSz="457200">
                <a:lnSpc>
                  <a:spcPct val="117999"/>
                </a:lnSpc>
                <a:spcBef>
                  <a:spcPts val="0"/>
                </a:spcBef>
                <a:tabLst/>
                <a:defRPr spc="0" sz="2900">
                  <a:solidFill>
                    <a:srgbClr val="000000"/>
                  </a:solidFill>
                  <a:latin typeface="Monaco"/>
                  <a:ea typeface="Monaco"/>
                  <a:cs typeface="Monaco"/>
                  <a:sym typeface="Monaco"/>
                </a:defRPr>
              </a:pPr>
            </a:p>
          </p:txBody>
        </p:sp>
        <p:sp>
          <p:nvSpPr>
            <p:cNvPr id="288" name="myPie2.py"/>
            <p:cNvSpPr txBox="1"/>
            <p:nvPr/>
          </p:nvSpPr>
          <p:spPr>
            <a:xfrm>
              <a:off x="139343" y="534134"/>
              <a:ext cx="2708985" cy="5534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defTabSz="457200">
                <a:lnSpc>
                  <a:spcPct val="117999"/>
                </a:lnSpc>
                <a:spcBef>
                  <a:spcPts val="0"/>
                </a:spcBef>
                <a:tabLst/>
                <a:defRPr spc="0" sz="2900">
                  <a:solidFill>
                    <a:srgbClr val="000000"/>
                  </a:solidFill>
                  <a:latin typeface="Monaco"/>
                  <a:ea typeface="Monaco"/>
                  <a:cs typeface="Monaco"/>
                  <a:sym typeface="Monaco"/>
                </a:defRPr>
              </a:lvl1pPr>
            </a:lstStyle>
            <a:p>
              <a:pPr/>
              <a:r>
                <a:t>myPie2.py</a:t>
              </a:r>
            </a:p>
          </p:txBody>
        </p:sp>
      </p:grpSp>
      <p:grpSp>
        <p:nvGrpSpPr>
          <p:cNvPr id="292" name="petesPie1.py"/>
          <p:cNvGrpSpPr/>
          <p:nvPr/>
        </p:nvGrpSpPr>
        <p:grpSpPr>
          <a:xfrm>
            <a:off x="15755446" y="8244306"/>
            <a:ext cx="2987671" cy="1621718"/>
            <a:chOff x="0" y="0"/>
            <a:chExt cx="2987670" cy="1621717"/>
          </a:xfrm>
        </p:grpSpPr>
        <p:sp>
          <p:nvSpPr>
            <p:cNvPr id="290" name="Rounded Rectangle"/>
            <p:cNvSpPr/>
            <p:nvPr/>
          </p:nvSpPr>
          <p:spPr>
            <a:xfrm>
              <a:off x="0" y="0"/>
              <a:ext cx="2987671" cy="1621718"/>
            </a:xfrm>
            <a:prstGeom prst="roundRect">
              <a:avLst>
                <a:gd name="adj" fmla="val 22652"/>
              </a:avLst>
            </a:prstGeom>
            <a:solidFill>
              <a:srgbClr val="FFFFFF"/>
            </a:solidFill>
            <a:ln w="63500" cap="flat">
              <a:solidFill>
                <a:srgbClr val="000000"/>
              </a:solidFill>
              <a:prstDash val="solid"/>
              <a:miter lim="400000"/>
            </a:ln>
            <a:effectLst/>
          </p:spPr>
          <p:txBody>
            <a:bodyPr wrap="square" lIns="50800" tIns="50800" rIns="50800" bIns="50800" numCol="1" anchor="ctr">
              <a:noAutofit/>
            </a:bodyPr>
            <a:lstStyle/>
            <a:p>
              <a:pPr defTabSz="457200">
                <a:lnSpc>
                  <a:spcPct val="117999"/>
                </a:lnSpc>
                <a:spcBef>
                  <a:spcPts val="0"/>
                </a:spcBef>
                <a:tabLst/>
                <a:defRPr spc="0" sz="2900">
                  <a:solidFill>
                    <a:srgbClr val="000000"/>
                  </a:solidFill>
                  <a:latin typeface="Monaco"/>
                  <a:ea typeface="Monaco"/>
                  <a:cs typeface="Monaco"/>
                  <a:sym typeface="Monaco"/>
                </a:defRPr>
              </a:pPr>
            </a:p>
          </p:txBody>
        </p:sp>
        <p:sp>
          <p:nvSpPr>
            <p:cNvPr id="291" name="petesPie1.py"/>
            <p:cNvSpPr txBox="1"/>
            <p:nvPr/>
          </p:nvSpPr>
          <p:spPr>
            <a:xfrm>
              <a:off x="139343" y="252170"/>
              <a:ext cx="2708985" cy="111737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defTabSz="457200">
                <a:lnSpc>
                  <a:spcPct val="117999"/>
                </a:lnSpc>
                <a:spcBef>
                  <a:spcPts val="0"/>
                </a:spcBef>
                <a:tabLst/>
                <a:defRPr spc="0" sz="2900">
                  <a:solidFill>
                    <a:srgbClr val="000000"/>
                  </a:solidFill>
                  <a:latin typeface="Monaco"/>
                  <a:ea typeface="Monaco"/>
                  <a:cs typeface="Monaco"/>
                  <a:sym typeface="Monaco"/>
                </a:defRPr>
              </a:lvl1pPr>
            </a:lstStyle>
            <a:p>
              <a:pPr/>
              <a:r>
                <a:t>petesPie1.py</a:t>
              </a:r>
            </a:p>
          </p:txBody>
        </p:sp>
      </p:grpSp>
      <p:grpSp>
        <p:nvGrpSpPr>
          <p:cNvPr id="295" name="myPie2.py"/>
          <p:cNvGrpSpPr/>
          <p:nvPr/>
        </p:nvGrpSpPr>
        <p:grpSpPr>
          <a:xfrm>
            <a:off x="17182436" y="5003694"/>
            <a:ext cx="2987672" cy="1621717"/>
            <a:chOff x="0" y="0"/>
            <a:chExt cx="2987670" cy="1621716"/>
          </a:xfrm>
        </p:grpSpPr>
        <p:sp>
          <p:nvSpPr>
            <p:cNvPr id="293" name="Rounded Rectangle"/>
            <p:cNvSpPr/>
            <p:nvPr/>
          </p:nvSpPr>
          <p:spPr>
            <a:xfrm>
              <a:off x="0" y="0"/>
              <a:ext cx="2987671" cy="1621717"/>
            </a:xfrm>
            <a:prstGeom prst="roundRect">
              <a:avLst>
                <a:gd name="adj" fmla="val 22652"/>
              </a:avLst>
            </a:prstGeom>
            <a:solidFill>
              <a:srgbClr val="FFFFFF"/>
            </a:solidFill>
            <a:ln w="63500" cap="flat">
              <a:solidFill>
                <a:srgbClr val="000000"/>
              </a:solidFill>
              <a:prstDash val="solid"/>
              <a:miter lim="400000"/>
            </a:ln>
            <a:effectLst/>
          </p:spPr>
          <p:txBody>
            <a:bodyPr wrap="square" lIns="50800" tIns="50800" rIns="50800" bIns="50800" numCol="1" anchor="ctr">
              <a:noAutofit/>
            </a:bodyPr>
            <a:lstStyle/>
            <a:p>
              <a:pPr defTabSz="457200">
                <a:lnSpc>
                  <a:spcPct val="117999"/>
                </a:lnSpc>
                <a:spcBef>
                  <a:spcPts val="0"/>
                </a:spcBef>
                <a:tabLst/>
                <a:defRPr spc="0" sz="2900">
                  <a:solidFill>
                    <a:srgbClr val="000000"/>
                  </a:solidFill>
                  <a:latin typeface="Monaco"/>
                  <a:ea typeface="Monaco"/>
                  <a:cs typeface="Monaco"/>
                  <a:sym typeface="Monaco"/>
                </a:defRPr>
              </a:pPr>
            </a:p>
          </p:txBody>
        </p:sp>
        <p:sp>
          <p:nvSpPr>
            <p:cNvPr id="294" name="myPie2.py"/>
            <p:cNvSpPr txBox="1"/>
            <p:nvPr/>
          </p:nvSpPr>
          <p:spPr>
            <a:xfrm>
              <a:off x="139342" y="534133"/>
              <a:ext cx="2708987" cy="55345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defTabSz="457200">
                <a:lnSpc>
                  <a:spcPct val="117999"/>
                </a:lnSpc>
                <a:spcBef>
                  <a:spcPts val="0"/>
                </a:spcBef>
                <a:tabLst/>
                <a:defRPr spc="0" sz="2900">
                  <a:solidFill>
                    <a:srgbClr val="000000"/>
                  </a:solidFill>
                  <a:latin typeface="Monaco"/>
                  <a:ea typeface="Monaco"/>
                  <a:cs typeface="Monaco"/>
                  <a:sym typeface="Monaco"/>
                </a:defRPr>
              </a:lvl1pPr>
            </a:lstStyle>
            <a:p>
              <a:pPr/>
              <a:r>
                <a:t>myPie2.py</a:t>
              </a:r>
            </a:p>
          </p:txBody>
        </p:sp>
      </p:grpSp>
      <p:sp>
        <p:nvSpPr>
          <p:cNvPr id="304" name="Connection Line"/>
          <p:cNvSpPr/>
          <p:nvPr/>
        </p:nvSpPr>
        <p:spPr>
          <a:xfrm>
            <a:off x="4126083" y="8050523"/>
            <a:ext cx="7945667" cy="597702"/>
          </a:xfrm>
          <a:custGeom>
            <a:avLst/>
            <a:gdLst/>
            <a:ahLst/>
            <a:cxnLst>
              <a:cxn ang="0">
                <a:pos x="wd2" y="hd2"/>
              </a:cxn>
              <a:cxn ang="5400000">
                <a:pos x="wd2" y="hd2"/>
              </a:cxn>
              <a:cxn ang="10800000">
                <a:pos x="wd2" y="hd2"/>
              </a:cxn>
              <a:cxn ang="16200000">
                <a:pos x="wd2" y="hd2"/>
              </a:cxn>
            </a:cxnLst>
            <a:rect l="0" t="0" r="r" b="b"/>
            <a:pathLst>
              <a:path w="21600" h="16213" fill="norm" stroke="1" extrusionOk="0">
                <a:moveTo>
                  <a:pt x="0" y="14424"/>
                </a:moveTo>
                <a:cubicBezTo>
                  <a:pt x="5585" y="-5387"/>
                  <a:pt x="12785" y="-4791"/>
                  <a:pt x="21600" y="16213"/>
                </a:cubicBezTo>
              </a:path>
            </a:pathLst>
          </a:custGeom>
          <a:ln w="76200" cap="rnd">
            <a:solidFill>
              <a:schemeClr val="accent1"/>
            </a:solidFill>
            <a:miter lim="400000"/>
            <a:tailEnd type="triangle"/>
          </a:ln>
        </p:spPr>
        <p:txBody>
          <a:bodyPr/>
          <a:lstStyle/>
          <a:p>
            <a:pPr/>
          </a:p>
        </p:txBody>
      </p:sp>
      <p:sp>
        <p:nvSpPr>
          <p:cNvPr id="305" name="Connection Line"/>
          <p:cNvSpPr/>
          <p:nvPr/>
        </p:nvSpPr>
        <p:spPr>
          <a:xfrm>
            <a:off x="7814687" y="9753280"/>
            <a:ext cx="8000627" cy="862666"/>
          </a:xfrm>
          <a:custGeom>
            <a:avLst/>
            <a:gdLst/>
            <a:ahLst/>
            <a:cxnLst>
              <a:cxn ang="0">
                <a:pos x="wd2" y="hd2"/>
              </a:cxn>
              <a:cxn ang="5400000">
                <a:pos x="wd2" y="hd2"/>
              </a:cxn>
              <a:cxn ang="10800000">
                <a:pos x="wd2" y="hd2"/>
              </a:cxn>
              <a:cxn ang="16200000">
                <a:pos x="wd2" y="hd2"/>
              </a:cxn>
            </a:cxnLst>
            <a:rect l="0" t="0" r="r" b="b"/>
            <a:pathLst>
              <a:path w="21600" h="16240" fill="norm" stroke="1" extrusionOk="0">
                <a:moveTo>
                  <a:pt x="0" y="3067"/>
                </a:moveTo>
                <a:cubicBezTo>
                  <a:pt x="7278" y="21600"/>
                  <a:pt x="14478" y="20578"/>
                  <a:pt x="21600" y="0"/>
                </a:cubicBezTo>
              </a:path>
            </a:pathLst>
          </a:custGeom>
          <a:ln w="76200" cap="rnd">
            <a:solidFill>
              <a:schemeClr val="accent1"/>
            </a:solidFill>
            <a:miter lim="400000"/>
            <a:tailEnd type="triangle"/>
          </a:ln>
        </p:spPr>
        <p:txBody>
          <a:bodyPr/>
          <a:lstStyle/>
          <a:p>
            <a:pPr/>
          </a:p>
        </p:txBody>
      </p:sp>
      <p:pic>
        <p:nvPicPr>
          <p:cNvPr id="298" name="Rounded Rectangle Rounded rectangle" descr="Rounded Rectangle Rounded rectangle"/>
          <p:cNvPicPr>
            <a:picLocks noChangeAspect="1"/>
          </p:cNvPicPr>
          <p:nvPr/>
        </p:nvPicPr>
        <p:blipFill>
          <a:blip r:embed="rId3">
            <a:extLst/>
          </a:blip>
          <a:stretch>
            <a:fillRect/>
          </a:stretch>
        </p:blipFill>
        <p:spPr>
          <a:xfrm>
            <a:off x="856492" y="3053767"/>
            <a:ext cx="7505391" cy="8668916"/>
          </a:xfrm>
          <a:prstGeom prst="rect">
            <a:avLst/>
          </a:prstGeom>
          <a:ln w="12700">
            <a:miter lim="400000"/>
          </a:ln>
        </p:spPr>
      </p:pic>
      <p:pic>
        <p:nvPicPr>
          <p:cNvPr id="299" name="Rounded Rectangle Rounded rectangle" descr="Rounded Rectangle Rounded rectangle"/>
          <p:cNvPicPr>
            <a:picLocks noChangeAspect="1"/>
          </p:cNvPicPr>
          <p:nvPr/>
        </p:nvPicPr>
        <p:blipFill>
          <a:blip r:embed="rId4">
            <a:extLst/>
          </a:blip>
          <a:stretch>
            <a:fillRect/>
          </a:stretch>
        </p:blipFill>
        <p:spPr>
          <a:xfrm>
            <a:off x="11860462" y="3101920"/>
            <a:ext cx="9237303" cy="8668917"/>
          </a:xfrm>
          <a:prstGeom prst="rect">
            <a:avLst/>
          </a:prstGeom>
          <a:ln w="12700">
            <a:miter lim="400000"/>
          </a:ln>
        </p:spPr>
      </p:pic>
      <p:sp>
        <p:nvSpPr>
          <p:cNvPr id="300" name="E-mail"/>
          <p:cNvSpPr txBox="1"/>
          <p:nvPr/>
        </p:nvSpPr>
        <p:spPr>
          <a:xfrm>
            <a:off x="9195057" y="6594353"/>
            <a:ext cx="1832230" cy="81978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pc="135" sz="4500">
                <a:solidFill>
                  <a:schemeClr val="accent1"/>
                </a:solidFill>
                <a:latin typeface="Founders Grotesk Text"/>
                <a:ea typeface="Founders Grotesk Text"/>
                <a:cs typeface="Founders Grotesk Text"/>
                <a:sym typeface="Founders Grotesk Text"/>
              </a:defRPr>
            </a:lvl1pPr>
          </a:lstStyle>
          <a:p>
            <a:pPr/>
            <a:r>
              <a:t>E-mail</a:t>
            </a:r>
          </a:p>
        </p:txBody>
      </p:sp>
      <p:sp>
        <p:nvSpPr>
          <p:cNvPr id="301" name="Pete"/>
          <p:cNvSpPr txBox="1"/>
          <p:nvPr/>
        </p:nvSpPr>
        <p:spPr>
          <a:xfrm>
            <a:off x="13145405" y="2463681"/>
            <a:ext cx="1335380" cy="79463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pc="129" sz="4300">
                <a:solidFill>
                  <a:schemeClr val="accent1"/>
                </a:solidFill>
                <a:latin typeface="Founders Grotesk Text"/>
                <a:ea typeface="Founders Grotesk Text"/>
                <a:cs typeface="Founders Grotesk Text"/>
                <a:sym typeface="Founders Grotesk Text"/>
              </a:defRPr>
            </a:lvl1pPr>
          </a:lstStyle>
          <a:p>
            <a:pPr/>
            <a:r>
              <a:t>Pete</a:t>
            </a:r>
          </a:p>
        </p:txBody>
      </p:sp>
      <p:sp>
        <p:nvSpPr>
          <p:cNvPr id="302" name="Me"/>
          <p:cNvSpPr txBox="1"/>
          <p:nvPr/>
        </p:nvSpPr>
        <p:spPr>
          <a:xfrm>
            <a:off x="1882540" y="2463681"/>
            <a:ext cx="879388" cy="79463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pc="129" sz="4300">
                <a:solidFill>
                  <a:schemeClr val="accent1"/>
                </a:solidFill>
                <a:latin typeface="Founders Grotesk Text"/>
                <a:ea typeface="Founders Grotesk Text"/>
                <a:cs typeface="Founders Grotesk Text"/>
                <a:sym typeface="Founders Grotesk Text"/>
              </a:defRPr>
            </a:lvl1pPr>
          </a:lstStyle>
          <a:p>
            <a:pPr/>
            <a:r>
              <a:t>Me</a:t>
            </a:r>
          </a:p>
        </p:txBody>
      </p:sp>
      <p:sp>
        <p:nvSpPr>
          <p:cNvPr id="303" name="E-mail"/>
          <p:cNvSpPr txBox="1"/>
          <p:nvPr/>
        </p:nvSpPr>
        <p:spPr>
          <a:xfrm>
            <a:off x="9300771" y="9383651"/>
            <a:ext cx="1832230" cy="81978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pc="135" sz="4500">
                <a:solidFill>
                  <a:schemeClr val="accent1"/>
                </a:solidFill>
                <a:latin typeface="Founders Grotesk Text"/>
                <a:ea typeface="Founders Grotesk Text"/>
                <a:cs typeface="Founders Grotesk Text"/>
                <a:sym typeface="Founders Grotesk Text"/>
              </a:defRPr>
            </a:lvl1pPr>
          </a:lstStyle>
          <a:p>
            <a:pPr/>
            <a:r>
              <a:t>E-mail</a:t>
            </a:r>
          </a:p>
        </p:txBody>
      </p:sp>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311" name="myPie1.py"/>
          <p:cNvGrpSpPr/>
          <p:nvPr/>
        </p:nvGrpSpPr>
        <p:grpSpPr>
          <a:xfrm>
            <a:off x="2942333" y="6193387"/>
            <a:ext cx="2987672" cy="1621717"/>
            <a:chOff x="0" y="0"/>
            <a:chExt cx="2987670" cy="1621716"/>
          </a:xfrm>
        </p:grpSpPr>
        <p:sp>
          <p:nvSpPr>
            <p:cNvPr id="309" name="Rounded Rectangle"/>
            <p:cNvSpPr/>
            <p:nvPr/>
          </p:nvSpPr>
          <p:spPr>
            <a:xfrm>
              <a:off x="0" y="0"/>
              <a:ext cx="2987671" cy="1621717"/>
            </a:xfrm>
            <a:prstGeom prst="roundRect">
              <a:avLst>
                <a:gd name="adj" fmla="val 22652"/>
              </a:avLst>
            </a:prstGeom>
            <a:solidFill>
              <a:srgbClr val="FFFFFF"/>
            </a:solidFill>
            <a:ln w="63500" cap="flat">
              <a:solidFill>
                <a:srgbClr val="000000"/>
              </a:solidFill>
              <a:prstDash val="solid"/>
              <a:miter lim="400000"/>
            </a:ln>
            <a:effectLst/>
          </p:spPr>
          <p:txBody>
            <a:bodyPr wrap="square" lIns="50800" tIns="50800" rIns="50800" bIns="50800" numCol="1" anchor="ctr">
              <a:noAutofit/>
            </a:bodyPr>
            <a:lstStyle/>
            <a:p>
              <a:pPr defTabSz="457200">
                <a:lnSpc>
                  <a:spcPct val="117999"/>
                </a:lnSpc>
                <a:spcBef>
                  <a:spcPts val="0"/>
                </a:spcBef>
                <a:tabLst/>
                <a:defRPr spc="0" sz="2900">
                  <a:solidFill>
                    <a:srgbClr val="000000"/>
                  </a:solidFill>
                  <a:latin typeface="Monaco"/>
                  <a:ea typeface="Monaco"/>
                  <a:cs typeface="Monaco"/>
                  <a:sym typeface="Monaco"/>
                </a:defRPr>
              </a:pPr>
            </a:p>
          </p:txBody>
        </p:sp>
        <p:sp>
          <p:nvSpPr>
            <p:cNvPr id="310" name="myPie1.py"/>
            <p:cNvSpPr txBox="1"/>
            <p:nvPr/>
          </p:nvSpPr>
          <p:spPr>
            <a:xfrm>
              <a:off x="139342" y="534133"/>
              <a:ext cx="2708987" cy="55345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defTabSz="457200">
                <a:lnSpc>
                  <a:spcPct val="117999"/>
                </a:lnSpc>
                <a:spcBef>
                  <a:spcPts val="0"/>
                </a:spcBef>
                <a:tabLst/>
                <a:defRPr spc="0" sz="2900">
                  <a:solidFill>
                    <a:srgbClr val="000000"/>
                  </a:solidFill>
                  <a:latin typeface="Monaco"/>
                  <a:ea typeface="Monaco"/>
                  <a:cs typeface="Monaco"/>
                  <a:sym typeface="Monaco"/>
                </a:defRPr>
              </a:lvl1pPr>
            </a:lstStyle>
            <a:p>
              <a:pPr/>
              <a:r>
                <a:t>myPie1.py</a:t>
              </a:r>
            </a:p>
          </p:txBody>
        </p:sp>
      </p:grpSp>
      <p:sp>
        <p:nvSpPr>
          <p:cNvPr id="312" name="Author and Date"/>
          <p:cNvSpPr txBox="1"/>
          <p:nvPr>
            <p:ph type="body" sz="quarter" idx="1"/>
          </p:nvPr>
        </p:nvSpPr>
        <p:spPr>
          <a:xfrm>
            <a:off x="571500" y="12269258"/>
            <a:ext cx="23241000" cy="555246"/>
          </a:xfrm>
          <a:prstGeom prst="rect">
            <a:avLst/>
          </a:prstGeom>
        </p:spPr>
        <p:txBody>
          <a:bodyPr/>
          <a:lstStyle/>
          <a:p>
            <a:pPr/>
          </a:p>
        </p:txBody>
      </p:sp>
      <p:sp>
        <p:nvSpPr>
          <p:cNvPr id="313" name="I need Pete’s stuff . Swoosh!"/>
          <p:cNvSpPr txBox="1"/>
          <p:nvPr>
            <p:ph type="title"/>
          </p:nvPr>
        </p:nvSpPr>
        <p:spPr>
          <a:xfrm>
            <a:off x="397603" y="652481"/>
            <a:ext cx="23241004" cy="1951021"/>
          </a:xfrm>
          <a:prstGeom prst="rect">
            <a:avLst/>
          </a:prstGeom>
        </p:spPr>
        <p:txBody>
          <a:bodyPr/>
          <a:lstStyle>
            <a:lvl1pPr>
              <a:defRPr spc="-300"/>
            </a:lvl1pPr>
          </a:lstStyle>
          <a:p>
            <a:pPr/>
            <a:r>
              <a:t>I need Pete’s stuff . Swoosh!</a:t>
            </a:r>
          </a:p>
        </p:txBody>
      </p:sp>
      <p:grpSp>
        <p:nvGrpSpPr>
          <p:cNvPr id="316" name="myPie.py"/>
          <p:cNvGrpSpPr/>
          <p:nvPr/>
        </p:nvGrpSpPr>
        <p:grpSpPr>
          <a:xfrm>
            <a:off x="2553081" y="5003694"/>
            <a:ext cx="2987672" cy="1621717"/>
            <a:chOff x="0" y="0"/>
            <a:chExt cx="2987670" cy="1621716"/>
          </a:xfrm>
        </p:grpSpPr>
        <p:sp>
          <p:nvSpPr>
            <p:cNvPr id="314" name="Rounded Rectangle"/>
            <p:cNvSpPr/>
            <p:nvPr/>
          </p:nvSpPr>
          <p:spPr>
            <a:xfrm>
              <a:off x="0" y="0"/>
              <a:ext cx="2987671" cy="1621717"/>
            </a:xfrm>
            <a:prstGeom prst="roundRect">
              <a:avLst>
                <a:gd name="adj" fmla="val 22652"/>
              </a:avLst>
            </a:prstGeom>
            <a:solidFill>
              <a:srgbClr val="FFFFFF"/>
            </a:solidFill>
            <a:ln w="63500" cap="flat">
              <a:solidFill>
                <a:srgbClr val="000000"/>
              </a:solidFill>
              <a:prstDash val="solid"/>
              <a:miter lim="400000"/>
            </a:ln>
            <a:effectLst/>
          </p:spPr>
          <p:txBody>
            <a:bodyPr wrap="square" lIns="50800" tIns="50800" rIns="50800" bIns="50800" numCol="1" anchor="ctr">
              <a:noAutofit/>
            </a:bodyPr>
            <a:lstStyle/>
            <a:p>
              <a:pPr defTabSz="457200">
                <a:lnSpc>
                  <a:spcPct val="117999"/>
                </a:lnSpc>
                <a:spcBef>
                  <a:spcPts val="0"/>
                </a:spcBef>
                <a:tabLst/>
                <a:defRPr spc="0" sz="2900">
                  <a:solidFill>
                    <a:srgbClr val="000000"/>
                  </a:solidFill>
                  <a:latin typeface="Monaco"/>
                  <a:ea typeface="Monaco"/>
                  <a:cs typeface="Monaco"/>
                  <a:sym typeface="Monaco"/>
                </a:defRPr>
              </a:pPr>
            </a:p>
          </p:txBody>
        </p:sp>
        <p:sp>
          <p:nvSpPr>
            <p:cNvPr id="315" name="myPie.py"/>
            <p:cNvSpPr txBox="1"/>
            <p:nvPr/>
          </p:nvSpPr>
          <p:spPr>
            <a:xfrm>
              <a:off x="139342" y="534133"/>
              <a:ext cx="2708987" cy="55345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defTabSz="457200">
                <a:lnSpc>
                  <a:spcPct val="117999"/>
                </a:lnSpc>
                <a:spcBef>
                  <a:spcPts val="0"/>
                </a:spcBef>
                <a:tabLst/>
                <a:defRPr spc="0" sz="2900">
                  <a:solidFill>
                    <a:srgbClr val="000000"/>
                  </a:solidFill>
                  <a:latin typeface="Monaco"/>
                  <a:ea typeface="Monaco"/>
                  <a:cs typeface="Monaco"/>
                  <a:sym typeface="Monaco"/>
                </a:defRPr>
              </a:lvl1pPr>
            </a:lstStyle>
            <a:p>
              <a:pPr/>
              <a:r>
                <a:t>myPie.py</a:t>
              </a:r>
            </a:p>
          </p:txBody>
        </p:sp>
      </p:grpSp>
      <p:grpSp>
        <p:nvGrpSpPr>
          <p:cNvPr id="319" name="myPie.py"/>
          <p:cNvGrpSpPr/>
          <p:nvPr/>
        </p:nvGrpSpPr>
        <p:grpSpPr>
          <a:xfrm>
            <a:off x="13075163" y="5003694"/>
            <a:ext cx="2987672" cy="1621717"/>
            <a:chOff x="0" y="0"/>
            <a:chExt cx="2987670" cy="1621716"/>
          </a:xfrm>
        </p:grpSpPr>
        <p:sp>
          <p:nvSpPr>
            <p:cNvPr id="317" name="Rounded Rectangle"/>
            <p:cNvSpPr/>
            <p:nvPr/>
          </p:nvSpPr>
          <p:spPr>
            <a:xfrm>
              <a:off x="0" y="0"/>
              <a:ext cx="2987671" cy="1621717"/>
            </a:xfrm>
            <a:prstGeom prst="roundRect">
              <a:avLst>
                <a:gd name="adj" fmla="val 22652"/>
              </a:avLst>
            </a:prstGeom>
            <a:solidFill>
              <a:srgbClr val="FFFFFF"/>
            </a:solidFill>
            <a:ln w="63500" cap="flat">
              <a:solidFill>
                <a:srgbClr val="000000"/>
              </a:solidFill>
              <a:prstDash val="solid"/>
              <a:miter lim="400000"/>
            </a:ln>
            <a:effectLst/>
          </p:spPr>
          <p:txBody>
            <a:bodyPr wrap="square" lIns="50800" tIns="50800" rIns="50800" bIns="50800" numCol="1" anchor="ctr">
              <a:noAutofit/>
            </a:bodyPr>
            <a:lstStyle/>
            <a:p>
              <a:pPr defTabSz="457200">
                <a:lnSpc>
                  <a:spcPct val="117999"/>
                </a:lnSpc>
                <a:spcBef>
                  <a:spcPts val="0"/>
                </a:spcBef>
                <a:tabLst/>
                <a:defRPr spc="0" sz="2900">
                  <a:solidFill>
                    <a:srgbClr val="000000"/>
                  </a:solidFill>
                  <a:latin typeface="Monaco"/>
                  <a:ea typeface="Monaco"/>
                  <a:cs typeface="Monaco"/>
                  <a:sym typeface="Monaco"/>
                </a:defRPr>
              </a:pPr>
            </a:p>
          </p:txBody>
        </p:sp>
        <p:sp>
          <p:nvSpPr>
            <p:cNvPr id="318" name="myPie.py"/>
            <p:cNvSpPr txBox="1"/>
            <p:nvPr/>
          </p:nvSpPr>
          <p:spPr>
            <a:xfrm>
              <a:off x="139342" y="534133"/>
              <a:ext cx="2708987" cy="55345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defTabSz="457200">
                <a:lnSpc>
                  <a:spcPct val="117999"/>
                </a:lnSpc>
                <a:spcBef>
                  <a:spcPts val="0"/>
                </a:spcBef>
                <a:tabLst/>
                <a:defRPr spc="0" sz="2900">
                  <a:solidFill>
                    <a:srgbClr val="000000"/>
                  </a:solidFill>
                  <a:latin typeface="Monaco"/>
                  <a:ea typeface="Monaco"/>
                  <a:cs typeface="Monaco"/>
                  <a:sym typeface="Monaco"/>
                </a:defRPr>
              </a:lvl1pPr>
            </a:lstStyle>
            <a:p>
              <a:pPr/>
              <a:r>
                <a:t>myPie.py</a:t>
              </a:r>
            </a:p>
          </p:txBody>
        </p:sp>
      </p:grpSp>
      <p:grpSp>
        <p:nvGrpSpPr>
          <p:cNvPr id="322" name="myPie2.py"/>
          <p:cNvGrpSpPr/>
          <p:nvPr/>
        </p:nvGrpSpPr>
        <p:grpSpPr>
          <a:xfrm>
            <a:off x="1195128" y="8465098"/>
            <a:ext cx="2987671" cy="1621717"/>
            <a:chOff x="0" y="0"/>
            <a:chExt cx="2987670" cy="1621716"/>
          </a:xfrm>
        </p:grpSpPr>
        <p:sp>
          <p:nvSpPr>
            <p:cNvPr id="320" name="Rounded Rectangle"/>
            <p:cNvSpPr/>
            <p:nvPr/>
          </p:nvSpPr>
          <p:spPr>
            <a:xfrm>
              <a:off x="0" y="0"/>
              <a:ext cx="2987671" cy="1621717"/>
            </a:xfrm>
            <a:prstGeom prst="roundRect">
              <a:avLst>
                <a:gd name="adj" fmla="val 22652"/>
              </a:avLst>
            </a:prstGeom>
            <a:solidFill>
              <a:srgbClr val="FFFFFF"/>
            </a:solidFill>
            <a:ln w="63500" cap="flat">
              <a:solidFill>
                <a:srgbClr val="000000"/>
              </a:solidFill>
              <a:prstDash val="solid"/>
              <a:miter lim="400000"/>
            </a:ln>
            <a:effectLst/>
          </p:spPr>
          <p:txBody>
            <a:bodyPr wrap="square" lIns="50800" tIns="50800" rIns="50800" bIns="50800" numCol="1" anchor="ctr">
              <a:noAutofit/>
            </a:bodyPr>
            <a:lstStyle/>
            <a:p>
              <a:pPr defTabSz="457200">
                <a:lnSpc>
                  <a:spcPct val="117999"/>
                </a:lnSpc>
                <a:spcBef>
                  <a:spcPts val="0"/>
                </a:spcBef>
                <a:tabLst/>
                <a:defRPr spc="0" sz="2900">
                  <a:solidFill>
                    <a:srgbClr val="000000"/>
                  </a:solidFill>
                  <a:latin typeface="Monaco"/>
                  <a:ea typeface="Monaco"/>
                  <a:cs typeface="Monaco"/>
                  <a:sym typeface="Monaco"/>
                </a:defRPr>
              </a:pPr>
            </a:p>
          </p:txBody>
        </p:sp>
        <p:sp>
          <p:nvSpPr>
            <p:cNvPr id="321" name="myPie2.py"/>
            <p:cNvSpPr txBox="1"/>
            <p:nvPr/>
          </p:nvSpPr>
          <p:spPr>
            <a:xfrm>
              <a:off x="139342" y="534133"/>
              <a:ext cx="2708987" cy="55345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defTabSz="457200">
                <a:lnSpc>
                  <a:spcPct val="117999"/>
                </a:lnSpc>
                <a:spcBef>
                  <a:spcPts val="0"/>
                </a:spcBef>
                <a:tabLst/>
                <a:defRPr spc="0" sz="2900">
                  <a:solidFill>
                    <a:srgbClr val="000000"/>
                  </a:solidFill>
                  <a:latin typeface="Monaco"/>
                  <a:ea typeface="Monaco"/>
                  <a:cs typeface="Monaco"/>
                  <a:sym typeface="Monaco"/>
                </a:defRPr>
              </a:lvl1pPr>
            </a:lstStyle>
            <a:p>
              <a:pPr/>
              <a:r>
                <a:t>myPie2.py</a:t>
              </a:r>
            </a:p>
          </p:txBody>
        </p:sp>
      </p:grpSp>
      <p:grpSp>
        <p:nvGrpSpPr>
          <p:cNvPr id="325" name="petesPie1.py"/>
          <p:cNvGrpSpPr/>
          <p:nvPr/>
        </p:nvGrpSpPr>
        <p:grpSpPr>
          <a:xfrm>
            <a:off x="4846930" y="8465098"/>
            <a:ext cx="2987672" cy="1621717"/>
            <a:chOff x="0" y="0"/>
            <a:chExt cx="2987670" cy="1621716"/>
          </a:xfrm>
        </p:grpSpPr>
        <p:sp>
          <p:nvSpPr>
            <p:cNvPr id="323" name="Rounded Rectangle"/>
            <p:cNvSpPr/>
            <p:nvPr/>
          </p:nvSpPr>
          <p:spPr>
            <a:xfrm>
              <a:off x="0" y="0"/>
              <a:ext cx="2987671" cy="1621717"/>
            </a:xfrm>
            <a:prstGeom prst="roundRect">
              <a:avLst>
                <a:gd name="adj" fmla="val 22652"/>
              </a:avLst>
            </a:prstGeom>
            <a:solidFill>
              <a:srgbClr val="FFFFFF"/>
            </a:solidFill>
            <a:ln w="63500" cap="flat">
              <a:solidFill>
                <a:srgbClr val="000000"/>
              </a:solidFill>
              <a:prstDash val="solid"/>
              <a:miter lim="400000"/>
            </a:ln>
            <a:effectLst/>
          </p:spPr>
          <p:txBody>
            <a:bodyPr wrap="square" lIns="50800" tIns="50800" rIns="50800" bIns="50800" numCol="1" anchor="ctr">
              <a:noAutofit/>
            </a:bodyPr>
            <a:lstStyle/>
            <a:p>
              <a:pPr defTabSz="457200">
                <a:lnSpc>
                  <a:spcPct val="117999"/>
                </a:lnSpc>
                <a:spcBef>
                  <a:spcPts val="0"/>
                </a:spcBef>
                <a:tabLst/>
                <a:defRPr spc="0" sz="2900">
                  <a:solidFill>
                    <a:srgbClr val="000000"/>
                  </a:solidFill>
                  <a:latin typeface="Monaco"/>
                  <a:ea typeface="Monaco"/>
                  <a:cs typeface="Monaco"/>
                  <a:sym typeface="Monaco"/>
                </a:defRPr>
              </a:pPr>
            </a:p>
          </p:txBody>
        </p:sp>
        <p:sp>
          <p:nvSpPr>
            <p:cNvPr id="324" name="petesPie1.py"/>
            <p:cNvSpPr txBox="1"/>
            <p:nvPr/>
          </p:nvSpPr>
          <p:spPr>
            <a:xfrm>
              <a:off x="139342" y="252169"/>
              <a:ext cx="2708987" cy="111737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defTabSz="457200">
                <a:lnSpc>
                  <a:spcPct val="117999"/>
                </a:lnSpc>
                <a:spcBef>
                  <a:spcPts val="0"/>
                </a:spcBef>
                <a:tabLst/>
                <a:defRPr spc="0" sz="2900">
                  <a:solidFill>
                    <a:srgbClr val="000000"/>
                  </a:solidFill>
                  <a:latin typeface="Monaco"/>
                  <a:ea typeface="Monaco"/>
                  <a:cs typeface="Monaco"/>
                  <a:sym typeface="Monaco"/>
                </a:defRPr>
              </a:lvl1pPr>
            </a:lstStyle>
            <a:p>
              <a:pPr/>
              <a:r>
                <a:t>petesPie1.py</a:t>
              </a:r>
            </a:p>
          </p:txBody>
        </p:sp>
      </p:grpSp>
      <p:grpSp>
        <p:nvGrpSpPr>
          <p:cNvPr id="328" name="myPie2.py"/>
          <p:cNvGrpSpPr/>
          <p:nvPr/>
        </p:nvGrpSpPr>
        <p:grpSpPr>
          <a:xfrm>
            <a:off x="12103643" y="8244306"/>
            <a:ext cx="2987672" cy="1621718"/>
            <a:chOff x="0" y="0"/>
            <a:chExt cx="2987670" cy="1621717"/>
          </a:xfrm>
        </p:grpSpPr>
        <p:sp>
          <p:nvSpPr>
            <p:cNvPr id="326" name="Rounded Rectangle"/>
            <p:cNvSpPr/>
            <p:nvPr/>
          </p:nvSpPr>
          <p:spPr>
            <a:xfrm>
              <a:off x="0" y="0"/>
              <a:ext cx="2987671" cy="1621718"/>
            </a:xfrm>
            <a:prstGeom prst="roundRect">
              <a:avLst>
                <a:gd name="adj" fmla="val 22652"/>
              </a:avLst>
            </a:prstGeom>
            <a:solidFill>
              <a:srgbClr val="FFFFFF"/>
            </a:solidFill>
            <a:ln w="63500" cap="flat">
              <a:solidFill>
                <a:srgbClr val="000000"/>
              </a:solidFill>
              <a:prstDash val="solid"/>
              <a:miter lim="400000"/>
            </a:ln>
            <a:effectLst/>
          </p:spPr>
          <p:txBody>
            <a:bodyPr wrap="square" lIns="50800" tIns="50800" rIns="50800" bIns="50800" numCol="1" anchor="ctr">
              <a:noAutofit/>
            </a:bodyPr>
            <a:lstStyle/>
            <a:p>
              <a:pPr defTabSz="457200">
                <a:lnSpc>
                  <a:spcPct val="117999"/>
                </a:lnSpc>
                <a:spcBef>
                  <a:spcPts val="0"/>
                </a:spcBef>
                <a:tabLst/>
                <a:defRPr spc="0" sz="2900">
                  <a:solidFill>
                    <a:srgbClr val="000000"/>
                  </a:solidFill>
                  <a:latin typeface="Monaco"/>
                  <a:ea typeface="Monaco"/>
                  <a:cs typeface="Monaco"/>
                  <a:sym typeface="Monaco"/>
                </a:defRPr>
              </a:pPr>
            </a:p>
          </p:txBody>
        </p:sp>
        <p:sp>
          <p:nvSpPr>
            <p:cNvPr id="327" name="myPie2.py"/>
            <p:cNvSpPr txBox="1"/>
            <p:nvPr/>
          </p:nvSpPr>
          <p:spPr>
            <a:xfrm>
              <a:off x="139343" y="534134"/>
              <a:ext cx="2708985" cy="5534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defTabSz="457200">
                <a:lnSpc>
                  <a:spcPct val="117999"/>
                </a:lnSpc>
                <a:spcBef>
                  <a:spcPts val="0"/>
                </a:spcBef>
                <a:tabLst/>
                <a:defRPr spc="0" sz="2900">
                  <a:solidFill>
                    <a:srgbClr val="000000"/>
                  </a:solidFill>
                  <a:latin typeface="Monaco"/>
                  <a:ea typeface="Monaco"/>
                  <a:cs typeface="Monaco"/>
                  <a:sym typeface="Monaco"/>
                </a:defRPr>
              </a:lvl1pPr>
            </a:lstStyle>
            <a:p>
              <a:pPr/>
              <a:r>
                <a:t>myPie2.py</a:t>
              </a:r>
            </a:p>
          </p:txBody>
        </p:sp>
      </p:grpSp>
      <p:grpSp>
        <p:nvGrpSpPr>
          <p:cNvPr id="331" name="petesPie1.py"/>
          <p:cNvGrpSpPr/>
          <p:nvPr/>
        </p:nvGrpSpPr>
        <p:grpSpPr>
          <a:xfrm>
            <a:off x="15755446" y="8244306"/>
            <a:ext cx="2987671" cy="1621718"/>
            <a:chOff x="0" y="0"/>
            <a:chExt cx="2987670" cy="1621717"/>
          </a:xfrm>
        </p:grpSpPr>
        <p:sp>
          <p:nvSpPr>
            <p:cNvPr id="329" name="Rounded Rectangle"/>
            <p:cNvSpPr/>
            <p:nvPr/>
          </p:nvSpPr>
          <p:spPr>
            <a:xfrm>
              <a:off x="0" y="0"/>
              <a:ext cx="2987671" cy="1621718"/>
            </a:xfrm>
            <a:prstGeom prst="roundRect">
              <a:avLst>
                <a:gd name="adj" fmla="val 22652"/>
              </a:avLst>
            </a:prstGeom>
            <a:solidFill>
              <a:srgbClr val="FFFFFF"/>
            </a:solidFill>
            <a:ln w="63500" cap="flat">
              <a:solidFill>
                <a:srgbClr val="000000"/>
              </a:solidFill>
              <a:prstDash val="solid"/>
              <a:miter lim="400000"/>
            </a:ln>
            <a:effectLst/>
          </p:spPr>
          <p:txBody>
            <a:bodyPr wrap="square" lIns="50800" tIns="50800" rIns="50800" bIns="50800" numCol="1" anchor="ctr">
              <a:noAutofit/>
            </a:bodyPr>
            <a:lstStyle/>
            <a:p>
              <a:pPr defTabSz="457200">
                <a:lnSpc>
                  <a:spcPct val="117999"/>
                </a:lnSpc>
                <a:spcBef>
                  <a:spcPts val="0"/>
                </a:spcBef>
                <a:tabLst/>
                <a:defRPr spc="0" sz="2900">
                  <a:solidFill>
                    <a:srgbClr val="000000"/>
                  </a:solidFill>
                  <a:latin typeface="Monaco"/>
                  <a:ea typeface="Monaco"/>
                  <a:cs typeface="Monaco"/>
                  <a:sym typeface="Monaco"/>
                </a:defRPr>
              </a:pPr>
            </a:p>
          </p:txBody>
        </p:sp>
        <p:sp>
          <p:nvSpPr>
            <p:cNvPr id="330" name="petesPie1.py"/>
            <p:cNvSpPr txBox="1"/>
            <p:nvPr/>
          </p:nvSpPr>
          <p:spPr>
            <a:xfrm>
              <a:off x="139343" y="252170"/>
              <a:ext cx="2708985" cy="111737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defTabSz="457200">
                <a:lnSpc>
                  <a:spcPct val="117999"/>
                </a:lnSpc>
                <a:spcBef>
                  <a:spcPts val="0"/>
                </a:spcBef>
                <a:tabLst/>
                <a:defRPr spc="0" sz="2900">
                  <a:solidFill>
                    <a:srgbClr val="000000"/>
                  </a:solidFill>
                  <a:latin typeface="Monaco"/>
                  <a:ea typeface="Monaco"/>
                  <a:cs typeface="Monaco"/>
                  <a:sym typeface="Monaco"/>
                </a:defRPr>
              </a:lvl1pPr>
            </a:lstStyle>
            <a:p>
              <a:pPr/>
              <a:r>
                <a:t>petesPie1.py</a:t>
              </a:r>
            </a:p>
          </p:txBody>
        </p:sp>
      </p:grpSp>
      <p:grpSp>
        <p:nvGrpSpPr>
          <p:cNvPr id="334" name="myPie2.py"/>
          <p:cNvGrpSpPr/>
          <p:nvPr/>
        </p:nvGrpSpPr>
        <p:grpSpPr>
          <a:xfrm>
            <a:off x="17182436" y="5003694"/>
            <a:ext cx="2987672" cy="1621717"/>
            <a:chOff x="0" y="0"/>
            <a:chExt cx="2987670" cy="1621716"/>
          </a:xfrm>
        </p:grpSpPr>
        <p:sp>
          <p:nvSpPr>
            <p:cNvPr id="332" name="Rounded Rectangle"/>
            <p:cNvSpPr/>
            <p:nvPr/>
          </p:nvSpPr>
          <p:spPr>
            <a:xfrm>
              <a:off x="0" y="0"/>
              <a:ext cx="2987671" cy="1621717"/>
            </a:xfrm>
            <a:prstGeom prst="roundRect">
              <a:avLst>
                <a:gd name="adj" fmla="val 22652"/>
              </a:avLst>
            </a:prstGeom>
            <a:solidFill>
              <a:srgbClr val="FFFFFF"/>
            </a:solidFill>
            <a:ln w="63500" cap="flat">
              <a:solidFill>
                <a:srgbClr val="000000"/>
              </a:solidFill>
              <a:prstDash val="solid"/>
              <a:miter lim="400000"/>
            </a:ln>
            <a:effectLst/>
          </p:spPr>
          <p:txBody>
            <a:bodyPr wrap="square" lIns="50800" tIns="50800" rIns="50800" bIns="50800" numCol="1" anchor="ctr">
              <a:noAutofit/>
            </a:bodyPr>
            <a:lstStyle/>
            <a:p>
              <a:pPr defTabSz="457200">
                <a:lnSpc>
                  <a:spcPct val="117999"/>
                </a:lnSpc>
                <a:spcBef>
                  <a:spcPts val="0"/>
                </a:spcBef>
                <a:tabLst/>
                <a:defRPr spc="0" sz="2900">
                  <a:solidFill>
                    <a:srgbClr val="000000"/>
                  </a:solidFill>
                  <a:latin typeface="Monaco"/>
                  <a:ea typeface="Monaco"/>
                  <a:cs typeface="Monaco"/>
                  <a:sym typeface="Monaco"/>
                </a:defRPr>
              </a:pPr>
            </a:p>
          </p:txBody>
        </p:sp>
        <p:sp>
          <p:nvSpPr>
            <p:cNvPr id="333" name="myPie2.py"/>
            <p:cNvSpPr txBox="1"/>
            <p:nvPr/>
          </p:nvSpPr>
          <p:spPr>
            <a:xfrm>
              <a:off x="139342" y="534133"/>
              <a:ext cx="2708987" cy="55345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defTabSz="457200">
                <a:lnSpc>
                  <a:spcPct val="117999"/>
                </a:lnSpc>
                <a:spcBef>
                  <a:spcPts val="0"/>
                </a:spcBef>
                <a:tabLst/>
                <a:defRPr spc="0" sz="2900">
                  <a:solidFill>
                    <a:srgbClr val="000000"/>
                  </a:solidFill>
                  <a:latin typeface="Monaco"/>
                  <a:ea typeface="Monaco"/>
                  <a:cs typeface="Monaco"/>
                  <a:sym typeface="Monaco"/>
                </a:defRPr>
              </a:lvl1pPr>
            </a:lstStyle>
            <a:p>
              <a:pPr/>
              <a:r>
                <a:t>myPie2.py</a:t>
              </a:r>
            </a:p>
          </p:txBody>
        </p:sp>
      </p:grpSp>
      <p:pic>
        <p:nvPicPr>
          <p:cNvPr id="335" name="Rounded Rectangle Rounded rectangle" descr="Rounded Rectangle Rounded rectangle"/>
          <p:cNvPicPr>
            <a:picLocks noChangeAspect="1"/>
          </p:cNvPicPr>
          <p:nvPr/>
        </p:nvPicPr>
        <p:blipFill>
          <a:blip r:embed="rId3">
            <a:extLst/>
          </a:blip>
          <a:stretch>
            <a:fillRect/>
          </a:stretch>
        </p:blipFill>
        <p:spPr>
          <a:xfrm>
            <a:off x="856492" y="3053767"/>
            <a:ext cx="7505391" cy="8668916"/>
          </a:xfrm>
          <a:prstGeom prst="rect">
            <a:avLst/>
          </a:prstGeom>
          <a:ln w="12700">
            <a:miter lim="400000"/>
          </a:ln>
        </p:spPr>
      </p:pic>
      <p:pic>
        <p:nvPicPr>
          <p:cNvPr id="336" name="Rounded Rectangle Rounded rectangle" descr="Rounded Rectangle Rounded rectangle"/>
          <p:cNvPicPr>
            <a:picLocks noChangeAspect="1"/>
          </p:cNvPicPr>
          <p:nvPr/>
        </p:nvPicPr>
        <p:blipFill>
          <a:blip r:embed="rId4">
            <a:extLst/>
          </a:blip>
          <a:stretch>
            <a:fillRect/>
          </a:stretch>
        </p:blipFill>
        <p:spPr>
          <a:xfrm>
            <a:off x="11860462" y="3101920"/>
            <a:ext cx="9237303" cy="8668917"/>
          </a:xfrm>
          <a:prstGeom prst="rect">
            <a:avLst/>
          </a:prstGeom>
          <a:ln w="12700">
            <a:miter lim="400000"/>
          </a:ln>
        </p:spPr>
      </p:pic>
      <p:sp>
        <p:nvSpPr>
          <p:cNvPr id="337" name="Pete"/>
          <p:cNvSpPr txBox="1"/>
          <p:nvPr/>
        </p:nvSpPr>
        <p:spPr>
          <a:xfrm>
            <a:off x="13145405" y="2463681"/>
            <a:ext cx="1335380" cy="79463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pc="129" sz="4300">
                <a:solidFill>
                  <a:schemeClr val="accent1"/>
                </a:solidFill>
                <a:latin typeface="Founders Grotesk Text"/>
                <a:ea typeface="Founders Grotesk Text"/>
                <a:cs typeface="Founders Grotesk Text"/>
                <a:sym typeface="Founders Grotesk Text"/>
              </a:defRPr>
            </a:lvl1pPr>
          </a:lstStyle>
          <a:p>
            <a:pPr/>
            <a:r>
              <a:t>Pete</a:t>
            </a:r>
          </a:p>
        </p:txBody>
      </p:sp>
      <p:sp>
        <p:nvSpPr>
          <p:cNvPr id="338" name="Me"/>
          <p:cNvSpPr txBox="1"/>
          <p:nvPr/>
        </p:nvSpPr>
        <p:spPr>
          <a:xfrm>
            <a:off x="1882540" y="2463681"/>
            <a:ext cx="879388" cy="79463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pc="129" sz="4300">
                <a:solidFill>
                  <a:schemeClr val="accent1"/>
                </a:solidFill>
                <a:latin typeface="Founders Grotesk Text"/>
                <a:ea typeface="Founders Grotesk Text"/>
                <a:cs typeface="Founders Grotesk Text"/>
                <a:sym typeface="Founders Grotesk Text"/>
              </a:defRPr>
            </a:lvl1pPr>
          </a:lstStyle>
          <a:p>
            <a:pPr/>
            <a:r>
              <a:t>Me</a:t>
            </a:r>
          </a:p>
        </p:txBody>
      </p:sp>
      <p:sp>
        <p:nvSpPr>
          <p:cNvPr id="349" name="Connection Line"/>
          <p:cNvSpPr/>
          <p:nvPr/>
        </p:nvSpPr>
        <p:spPr>
          <a:xfrm>
            <a:off x="4607716" y="9893021"/>
            <a:ext cx="7802166" cy="1327630"/>
          </a:xfrm>
          <a:custGeom>
            <a:avLst/>
            <a:gdLst/>
            <a:ahLst/>
            <a:cxnLst>
              <a:cxn ang="0">
                <a:pos x="wd2" y="hd2"/>
              </a:cxn>
              <a:cxn ang="5400000">
                <a:pos x="wd2" y="hd2"/>
              </a:cxn>
              <a:cxn ang="10800000">
                <a:pos x="wd2" y="hd2"/>
              </a:cxn>
              <a:cxn ang="16200000">
                <a:pos x="wd2" y="hd2"/>
              </a:cxn>
            </a:cxnLst>
            <a:rect l="0" t="0" r="r" b="b"/>
            <a:pathLst>
              <a:path w="21600" h="16490" fill="norm" stroke="1" extrusionOk="0">
                <a:moveTo>
                  <a:pt x="0" y="7587"/>
                </a:moveTo>
                <a:cubicBezTo>
                  <a:pt x="7493" y="21600"/>
                  <a:pt x="14693" y="19071"/>
                  <a:pt x="21600" y="0"/>
                </a:cubicBezTo>
              </a:path>
            </a:pathLst>
          </a:custGeom>
          <a:ln w="76200" cap="rnd">
            <a:solidFill>
              <a:schemeClr val="accent1"/>
            </a:solidFill>
            <a:miter lim="400000"/>
            <a:headEnd type="triangle"/>
          </a:ln>
        </p:spPr>
        <p:txBody>
          <a:bodyPr/>
          <a:lstStyle/>
          <a:p>
            <a:pPr/>
          </a:p>
        </p:txBody>
      </p:sp>
      <p:sp>
        <p:nvSpPr>
          <p:cNvPr id="350" name="Connection Line"/>
          <p:cNvSpPr/>
          <p:nvPr/>
        </p:nvSpPr>
        <p:spPr>
          <a:xfrm>
            <a:off x="7674435" y="7507510"/>
            <a:ext cx="8134228" cy="984037"/>
          </a:xfrm>
          <a:custGeom>
            <a:avLst/>
            <a:gdLst/>
            <a:ahLst/>
            <a:cxnLst>
              <a:cxn ang="0">
                <a:pos x="wd2" y="hd2"/>
              </a:cxn>
              <a:cxn ang="5400000">
                <a:pos x="wd2" y="hd2"/>
              </a:cxn>
              <a:cxn ang="10800000">
                <a:pos x="wd2" y="hd2"/>
              </a:cxn>
              <a:cxn ang="16200000">
                <a:pos x="wd2" y="hd2"/>
              </a:cxn>
            </a:cxnLst>
            <a:rect l="0" t="0" r="r" b="b"/>
            <a:pathLst>
              <a:path w="21600" h="16218" fill="norm" stroke="1" extrusionOk="0">
                <a:moveTo>
                  <a:pt x="0" y="16218"/>
                </a:moveTo>
                <a:cubicBezTo>
                  <a:pt x="6777" y="-4688"/>
                  <a:pt x="13977" y="-5382"/>
                  <a:pt x="21600" y="14136"/>
                </a:cubicBezTo>
              </a:path>
            </a:pathLst>
          </a:custGeom>
          <a:ln w="76200" cap="rnd">
            <a:solidFill>
              <a:schemeClr val="accent1"/>
            </a:solidFill>
            <a:miter lim="400000"/>
            <a:headEnd type="triangle"/>
          </a:ln>
        </p:spPr>
        <p:txBody>
          <a:bodyPr/>
          <a:lstStyle/>
          <a:p>
            <a:pPr/>
          </a:p>
        </p:txBody>
      </p:sp>
      <p:sp>
        <p:nvSpPr>
          <p:cNvPr id="341" name="E-mail"/>
          <p:cNvSpPr txBox="1"/>
          <p:nvPr/>
        </p:nvSpPr>
        <p:spPr>
          <a:xfrm>
            <a:off x="9195057" y="6594353"/>
            <a:ext cx="1832230" cy="81978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pc="135" sz="4500">
                <a:solidFill>
                  <a:schemeClr val="accent1"/>
                </a:solidFill>
                <a:latin typeface="Founders Grotesk Text"/>
                <a:ea typeface="Founders Grotesk Text"/>
                <a:cs typeface="Founders Grotesk Text"/>
                <a:sym typeface="Founders Grotesk Text"/>
              </a:defRPr>
            </a:lvl1pPr>
          </a:lstStyle>
          <a:p>
            <a:pPr/>
            <a:r>
              <a:t>E-mail</a:t>
            </a:r>
          </a:p>
        </p:txBody>
      </p:sp>
      <p:sp>
        <p:nvSpPr>
          <p:cNvPr id="342" name="E-mail"/>
          <p:cNvSpPr txBox="1"/>
          <p:nvPr/>
        </p:nvSpPr>
        <p:spPr>
          <a:xfrm>
            <a:off x="9300771" y="9383651"/>
            <a:ext cx="1832230" cy="81978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pc="135" sz="4500">
                <a:solidFill>
                  <a:schemeClr val="accent1"/>
                </a:solidFill>
                <a:latin typeface="Founders Grotesk Text"/>
                <a:ea typeface="Founders Grotesk Text"/>
                <a:cs typeface="Founders Grotesk Text"/>
                <a:sym typeface="Founders Grotesk Text"/>
              </a:defRPr>
            </a:lvl1pPr>
          </a:lstStyle>
          <a:p>
            <a:pPr/>
            <a:r>
              <a:t>E-mail</a:t>
            </a:r>
          </a:p>
        </p:txBody>
      </p:sp>
      <p:grpSp>
        <p:nvGrpSpPr>
          <p:cNvPr id="345" name="myPie2.py"/>
          <p:cNvGrpSpPr/>
          <p:nvPr/>
        </p:nvGrpSpPr>
        <p:grpSpPr>
          <a:xfrm>
            <a:off x="1690658" y="8982685"/>
            <a:ext cx="2987671" cy="1621718"/>
            <a:chOff x="0" y="0"/>
            <a:chExt cx="2987670" cy="1621717"/>
          </a:xfrm>
        </p:grpSpPr>
        <p:sp>
          <p:nvSpPr>
            <p:cNvPr id="343" name="Rounded Rectangle"/>
            <p:cNvSpPr/>
            <p:nvPr/>
          </p:nvSpPr>
          <p:spPr>
            <a:xfrm>
              <a:off x="0" y="0"/>
              <a:ext cx="2987671" cy="1621718"/>
            </a:xfrm>
            <a:prstGeom prst="roundRect">
              <a:avLst>
                <a:gd name="adj" fmla="val 22652"/>
              </a:avLst>
            </a:prstGeom>
            <a:solidFill>
              <a:srgbClr val="FFFFFF"/>
            </a:solidFill>
            <a:ln w="63500" cap="flat">
              <a:solidFill>
                <a:srgbClr val="000000"/>
              </a:solidFill>
              <a:prstDash val="solid"/>
              <a:miter lim="400000"/>
            </a:ln>
            <a:effectLst/>
          </p:spPr>
          <p:txBody>
            <a:bodyPr wrap="square" lIns="50800" tIns="50800" rIns="50800" bIns="50800" numCol="1" anchor="ctr">
              <a:noAutofit/>
            </a:bodyPr>
            <a:lstStyle/>
            <a:p>
              <a:pPr defTabSz="457200">
                <a:lnSpc>
                  <a:spcPct val="117999"/>
                </a:lnSpc>
                <a:spcBef>
                  <a:spcPts val="0"/>
                </a:spcBef>
                <a:tabLst/>
                <a:defRPr spc="0" sz="2900">
                  <a:solidFill>
                    <a:srgbClr val="000000"/>
                  </a:solidFill>
                  <a:latin typeface="Monaco"/>
                  <a:ea typeface="Monaco"/>
                  <a:cs typeface="Monaco"/>
                  <a:sym typeface="Monaco"/>
                </a:defRPr>
              </a:pPr>
            </a:p>
          </p:txBody>
        </p:sp>
        <p:sp>
          <p:nvSpPr>
            <p:cNvPr id="344" name="myPie2.py"/>
            <p:cNvSpPr txBox="1"/>
            <p:nvPr/>
          </p:nvSpPr>
          <p:spPr>
            <a:xfrm>
              <a:off x="139343" y="534134"/>
              <a:ext cx="2708985" cy="5534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defTabSz="457200">
                <a:lnSpc>
                  <a:spcPct val="117999"/>
                </a:lnSpc>
                <a:spcBef>
                  <a:spcPts val="0"/>
                </a:spcBef>
                <a:tabLst/>
                <a:defRPr spc="0" sz="2900">
                  <a:solidFill>
                    <a:srgbClr val="000000"/>
                  </a:solidFill>
                  <a:latin typeface="Monaco"/>
                  <a:ea typeface="Monaco"/>
                  <a:cs typeface="Monaco"/>
                  <a:sym typeface="Monaco"/>
                </a:defRPr>
              </a:lvl1pPr>
            </a:lstStyle>
            <a:p>
              <a:pPr/>
              <a:r>
                <a:t>myPie2.py</a:t>
              </a:r>
            </a:p>
          </p:txBody>
        </p:sp>
      </p:grpSp>
      <p:grpSp>
        <p:nvGrpSpPr>
          <p:cNvPr id="348" name="petesPie1.py"/>
          <p:cNvGrpSpPr/>
          <p:nvPr/>
        </p:nvGrpSpPr>
        <p:grpSpPr>
          <a:xfrm>
            <a:off x="5086506" y="8982685"/>
            <a:ext cx="2987672" cy="1621718"/>
            <a:chOff x="0" y="0"/>
            <a:chExt cx="2987670" cy="1621717"/>
          </a:xfrm>
        </p:grpSpPr>
        <p:sp>
          <p:nvSpPr>
            <p:cNvPr id="346" name="Rounded Rectangle"/>
            <p:cNvSpPr/>
            <p:nvPr/>
          </p:nvSpPr>
          <p:spPr>
            <a:xfrm>
              <a:off x="0" y="0"/>
              <a:ext cx="2987671" cy="1621718"/>
            </a:xfrm>
            <a:prstGeom prst="roundRect">
              <a:avLst>
                <a:gd name="adj" fmla="val 22652"/>
              </a:avLst>
            </a:prstGeom>
            <a:solidFill>
              <a:srgbClr val="FFFFFF"/>
            </a:solidFill>
            <a:ln w="63500" cap="flat">
              <a:solidFill>
                <a:srgbClr val="000000"/>
              </a:solidFill>
              <a:prstDash val="solid"/>
              <a:miter lim="400000"/>
            </a:ln>
            <a:effectLst/>
          </p:spPr>
          <p:txBody>
            <a:bodyPr wrap="square" lIns="50800" tIns="50800" rIns="50800" bIns="50800" numCol="1" anchor="ctr">
              <a:noAutofit/>
            </a:bodyPr>
            <a:lstStyle/>
            <a:p>
              <a:pPr defTabSz="457200">
                <a:lnSpc>
                  <a:spcPct val="117999"/>
                </a:lnSpc>
                <a:spcBef>
                  <a:spcPts val="0"/>
                </a:spcBef>
                <a:tabLst/>
                <a:defRPr spc="0" sz="2900">
                  <a:solidFill>
                    <a:srgbClr val="000000"/>
                  </a:solidFill>
                  <a:latin typeface="Monaco"/>
                  <a:ea typeface="Monaco"/>
                  <a:cs typeface="Monaco"/>
                  <a:sym typeface="Monaco"/>
                </a:defRPr>
              </a:pPr>
            </a:p>
          </p:txBody>
        </p:sp>
        <p:sp>
          <p:nvSpPr>
            <p:cNvPr id="347" name="petesPie1.py"/>
            <p:cNvSpPr txBox="1"/>
            <p:nvPr/>
          </p:nvSpPr>
          <p:spPr>
            <a:xfrm>
              <a:off x="139343" y="252170"/>
              <a:ext cx="2708985" cy="111737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defTabSz="457200">
                <a:lnSpc>
                  <a:spcPct val="117999"/>
                </a:lnSpc>
                <a:spcBef>
                  <a:spcPts val="0"/>
                </a:spcBef>
                <a:tabLst/>
                <a:defRPr spc="0" sz="2900">
                  <a:solidFill>
                    <a:srgbClr val="000000"/>
                  </a:solidFill>
                  <a:latin typeface="Monaco"/>
                  <a:ea typeface="Monaco"/>
                  <a:cs typeface="Monaco"/>
                  <a:sym typeface="Monaco"/>
                </a:defRPr>
              </a:lvl1pPr>
            </a:lstStyle>
            <a:p>
              <a:pPr/>
              <a:r>
                <a:t>petesPie1.py</a:t>
              </a:r>
            </a:p>
          </p:txBody>
        </p:sp>
      </p:grpSp>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356" name="myPie1.py"/>
          <p:cNvGrpSpPr/>
          <p:nvPr/>
        </p:nvGrpSpPr>
        <p:grpSpPr>
          <a:xfrm>
            <a:off x="2942333" y="6193387"/>
            <a:ext cx="2987672" cy="1621717"/>
            <a:chOff x="0" y="0"/>
            <a:chExt cx="2987670" cy="1621716"/>
          </a:xfrm>
        </p:grpSpPr>
        <p:sp>
          <p:nvSpPr>
            <p:cNvPr id="354" name="Rounded Rectangle"/>
            <p:cNvSpPr/>
            <p:nvPr/>
          </p:nvSpPr>
          <p:spPr>
            <a:xfrm>
              <a:off x="0" y="0"/>
              <a:ext cx="2987671" cy="1621717"/>
            </a:xfrm>
            <a:prstGeom prst="roundRect">
              <a:avLst>
                <a:gd name="adj" fmla="val 22652"/>
              </a:avLst>
            </a:prstGeom>
            <a:solidFill>
              <a:srgbClr val="FFFFFF"/>
            </a:solidFill>
            <a:ln w="63500" cap="flat">
              <a:solidFill>
                <a:srgbClr val="000000"/>
              </a:solidFill>
              <a:prstDash val="solid"/>
              <a:miter lim="400000"/>
            </a:ln>
            <a:effectLst/>
          </p:spPr>
          <p:txBody>
            <a:bodyPr wrap="square" lIns="50800" tIns="50800" rIns="50800" bIns="50800" numCol="1" anchor="ctr">
              <a:noAutofit/>
            </a:bodyPr>
            <a:lstStyle/>
            <a:p>
              <a:pPr defTabSz="457200">
                <a:lnSpc>
                  <a:spcPct val="117999"/>
                </a:lnSpc>
                <a:spcBef>
                  <a:spcPts val="0"/>
                </a:spcBef>
                <a:tabLst/>
                <a:defRPr spc="0" sz="2900">
                  <a:solidFill>
                    <a:srgbClr val="000000"/>
                  </a:solidFill>
                  <a:latin typeface="Monaco"/>
                  <a:ea typeface="Monaco"/>
                  <a:cs typeface="Monaco"/>
                  <a:sym typeface="Monaco"/>
                </a:defRPr>
              </a:pPr>
            </a:p>
          </p:txBody>
        </p:sp>
        <p:sp>
          <p:nvSpPr>
            <p:cNvPr id="355" name="myPie1.py"/>
            <p:cNvSpPr txBox="1"/>
            <p:nvPr/>
          </p:nvSpPr>
          <p:spPr>
            <a:xfrm>
              <a:off x="139342" y="534133"/>
              <a:ext cx="2708987" cy="55345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defTabSz="457200">
                <a:lnSpc>
                  <a:spcPct val="117999"/>
                </a:lnSpc>
                <a:spcBef>
                  <a:spcPts val="0"/>
                </a:spcBef>
                <a:tabLst/>
                <a:defRPr spc="0" sz="2900">
                  <a:solidFill>
                    <a:srgbClr val="000000"/>
                  </a:solidFill>
                  <a:latin typeface="Monaco"/>
                  <a:ea typeface="Monaco"/>
                  <a:cs typeface="Monaco"/>
                  <a:sym typeface="Monaco"/>
                </a:defRPr>
              </a:lvl1pPr>
            </a:lstStyle>
            <a:p>
              <a:pPr/>
              <a:r>
                <a:t>myPie1.py</a:t>
              </a:r>
            </a:p>
          </p:txBody>
        </p:sp>
      </p:grpSp>
      <p:sp>
        <p:nvSpPr>
          <p:cNvPr id="357" name="Author and Date"/>
          <p:cNvSpPr txBox="1"/>
          <p:nvPr>
            <p:ph type="body" sz="quarter" idx="1"/>
          </p:nvPr>
        </p:nvSpPr>
        <p:spPr>
          <a:xfrm>
            <a:off x="571500" y="12269258"/>
            <a:ext cx="23241000" cy="555246"/>
          </a:xfrm>
          <a:prstGeom prst="rect">
            <a:avLst/>
          </a:prstGeom>
        </p:spPr>
        <p:txBody>
          <a:bodyPr/>
          <a:lstStyle/>
          <a:p>
            <a:pPr/>
          </a:p>
        </p:txBody>
      </p:sp>
      <p:sp>
        <p:nvSpPr>
          <p:cNvPr id="358" name="Hand-in looms 😭"/>
          <p:cNvSpPr txBox="1"/>
          <p:nvPr>
            <p:ph type="title"/>
          </p:nvPr>
        </p:nvSpPr>
        <p:spPr>
          <a:xfrm>
            <a:off x="397603" y="652481"/>
            <a:ext cx="23241004" cy="1951021"/>
          </a:xfrm>
          <a:prstGeom prst="rect">
            <a:avLst/>
          </a:prstGeom>
        </p:spPr>
        <p:txBody>
          <a:bodyPr/>
          <a:lstStyle>
            <a:lvl1pPr defTabSz="759459">
              <a:defRPr spc="-300" sz="11000"/>
            </a:lvl1pPr>
          </a:lstStyle>
          <a:p>
            <a:pPr/>
            <a:r>
              <a:t>Hand-in looms 😭</a:t>
            </a:r>
          </a:p>
        </p:txBody>
      </p:sp>
      <p:grpSp>
        <p:nvGrpSpPr>
          <p:cNvPr id="361" name="myPie.py"/>
          <p:cNvGrpSpPr/>
          <p:nvPr/>
        </p:nvGrpSpPr>
        <p:grpSpPr>
          <a:xfrm>
            <a:off x="2553081" y="5003694"/>
            <a:ext cx="2987672" cy="1621717"/>
            <a:chOff x="0" y="0"/>
            <a:chExt cx="2987670" cy="1621716"/>
          </a:xfrm>
        </p:grpSpPr>
        <p:sp>
          <p:nvSpPr>
            <p:cNvPr id="359" name="Rounded Rectangle"/>
            <p:cNvSpPr/>
            <p:nvPr/>
          </p:nvSpPr>
          <p:spPr>
            <a:xfrm>
              <a:off x="0" y="0"/>
              <a:ext cx="2987671" cy="1621717"/>
            </a:xfrm>
            <a:prstGeom prst="roundRect">
              <a:avLst>
                <a:gd name="adj" fmla="val 22652"/>
              </a:avLst>
            </a:prstGeom>
            <a:solidFill>
              <a:srgbClr val="FFFFFF"/>
            </a:solidFill>
            <a:ln w="63500" cap="flat">
              <a:solidFill>
                <a:srgbClr val="000000"/>
              </a:solidFill>
              <a:prstDash val="solid"/>
              <a:miter lim="400000"/>
            </a:ln>
            <a:effectLst/>
          </p:spPr>
          <p:txBody>
            <a:bodyPr wrap="square" lIns="50800" tIns="50800" rIns="50800" bIns="50800" numCol="1" anchor="ctr">
              <a:noAutofit/>
            </a:bodyPr>
            <a:lstStyle/>
            <a:p>
              <a:pPr defTabSz="457200">
                <a:lnSpc>
                  <a:spcPct val="117999"/>
                </a:lnSpc>
                <a:spcBef>
                  <a:spcPts val="0"/>
                </a:spcBef>
                <a:tabLst/>
                <a:defRPr spc="0" sz="2900">
                  <a:solidFill>
                    <a:srgbClr val="000000"/>
                  </a:solidFill>
                  <a:latin typeface="Monaco"/>
                  <a:ea typeface="Monaco"/>
                  <a:cs typeface="Monaco"/>
                  <a:sym typeface="Monaco"/>
                </a:defRPr>
              </a:pPr>
            </a:p>
          </p:txBody>
        </p:sp>
        <p:sp>
          <p:nvSpPr>
            <p:cNvPr id="360" name="myPie.py"/>
            <p:cNvSpPr txBox="1"/>
            <p:nvPr/>
          </p:nvSpPr>
          <p:spPr>
            <a:xfrm>
              <a:off x="139342" y="534133"/>
              <a:ext cx="2708987" cy="55345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defTabSz="457200">
                <a:lnSpc>
                  <a:spcPct val="117999"/>
                </a:lnSpc>
                <a:spcBef>
                  <a:spcPts val="0"/>
                </a:spcBef>
                <a:tabLst/>
                <a:defRPr spc="0" sz="2900">
                  <a:solidFill>
                    <a:srgbClr val="000000"/>
                  </a:solidFill>
                  <a:latin typeface="Monaco"/>
                  <a:ea typeface="Monaco"/>
                  <a:cs typeface="Monaco"/>
                  <a:sym typeface="Monaco"/>
                </a:defRPr>
              </a:lvl1pPr>
            </a:lstStyle>
            <a:p>
              <a:pPr/>
              <a:r>
                <a:t>myPie.py</a:t>
              </a:r>
            </a:p>
          </p:txBody>
        </p:sp>
      </p:grpSp>
      <p:grpSp>
        <p:nvGrpSpPr>
          <p:cNvPr id="364" name="myPie.py"/>
          <p:cNvGrpSpPr/>
          <p:nvPr/>
        </p:nvGrpSpPr>
        <p:grpSpPr>
          <a:xfrm>
            <a:off x="13075163" y="5003694"/>
            <a:ext cx="2987672" cy="1621717"/>
            <a:chOff x="0" y="0"/>
            <a:chExt cx="2987670" cy="1621716"/>
          </a:xfrm>
        </p:grpSpPr>
        <p:sp>
          <p:nvSpPr>
            <p:cNvPr id="362" name="Rounded Rectangle"/>
            <p:cNvSpPr/>
            <p:nvPr/>
          </p:nvSpPr>
          <p:spPr>
            <a:xfrm>
              <a:off x="0" y="0"/>
              <a:ext cx="2987671" cy="1621717"/>
            </a:xfrm>
            <a:prstGeom prst="roundRect">
              <a:avLst>
                <a:gd name="adj" fmla="val 22652"/>
              </a:avLst>
            </a:prstGeom>
            <a:solidFill>
              <a:srgbClr val="FFFFFF"/>
            </a:solidFill>
            <a:ln w="63500" cap="flat">
              <a:solidFill>
                <a:srgbClr val="000000"/>
              </a:solidFill>
              <a:prstDash val="solid"/>
              <a:miter lim="400000"/>
            </a:ln>
            <a:effectLst/>
          </p:spPr>
          <p:txBody>
            <a:bodyPr wrap="square" lIns="50800" tIns="50800" rIns="50800" bIns="50800" numCol="1" anchor="ctr">
              <a:noAutofit/>
            </a:bodyPr>
            <a:lstStyle/>
            <a:p>
              <a:pPr defTabSz="457200">
                <a:lnSpc>
                  <a:spcPct val="117999"/>
                </a:lnSpc>
                <a:spcBef>
                  <a:spcPts val="0"/>
                </a:spcBef>
                <a:tabLst/>
                <a:defRPr spc="0" sz="2900">
                  <a:solidFill>
                    <a:srgbClr val="000000"/>
                  </a:solidFill>
                  <a:latin typeface="Monaco"/>
                  <a:ea typeface="Monaco"/>
                  <a:cs typeface="Monaco"/>
                  <a:sym typeface="Monaco"/>
                </a:defRPr>
              </a:pPr>
            </a:p>
          </p:txBody>
        </p:sp>
        <p:sp>
          <p:nvSpPr>
            <p:cNvPr id="363" name="myPie.py"/>
            <p:cNvSpPr txBox="1"/>
            <p:nvPr/>
          </p:nvSpPr>
          <p:spPr>
            <a:xfrm>
              <a:off x="139342" y="534133"/>
              <a:ext cx="2708987" cy="55345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defTabSz="457200">
                <a:lnSpc>
                  <a:spcPct val="117999"/>
                </a:lnSpc>
                <a:spcBef>
                  <a:spcPts val="0"/>
                </a:spcBef>
                <a:tabLst/>
                <a:defRPr spc="0" sz="2900">
                  <a:solidFill>
                    <a:srgbClr val="000000"/>
                  </a:solidFill>
                  <a:latin typeface="Monaco"/>
                  <a:ea typeface="Monaco"/>
                  <a:cs typeface="Monaco"/>
                  <a:sym typeface="Monaco"/>
                </a:defRPr>
              </a:lvl1pPr>
            </a:lstStyle>
            <a:p>
              <a:pPr/>
              <a:r>
                <a:t>myPie.py</a:t>
              </a:r>
            </a:p>
          </p:txBody>
        </p:sp>
      </p:grpSp>
      <p:grpSp>
        <p:nvGrpSpPr>
          <p:cNvPr id="367" name="myPie2.py"/>
          <p:cNvGrpSpPr/>
          <p:nvPr/>
        </p:nvGrpSpPr>
        <p:grpSpPr>
          <a:xfrm>
            <a:off x="1195128" y="8465098"/>
            <a:ext cx="2987671" cy="1621717"/>
            <a:chOff x="0" y="0"/>
            <a:chExt cx="2987670" cy="1621716"/>
          </a:xfrm>
        </p:grpSpPr>
        <p:sp>
          <p:nvSpPr>
            <p:cNvPr id="365" name="Rounded Rectangle"/>
            <p:cNvSpPr/>
            <p:nvPr/>
          </p:nvSpPr>
          <p:spPr>
            <a:xfrm>
              <a:off x="0" y="0"/>
              <a:ext cx="2987671" cy="1621717"/>
            </a:xfrm>
            <a:prstGeom prst="roundRect">
              <a:avLst>
                <a:gd name="adj" fmla="val 22652"/>
              </a:avLst>
            </a:prstGeom>
            <a:solidFill>
              <a:srgbClr val="FFFFFF"/>
            </a:solidFill>
            <a:ln w="63500" cap="flat">
              <a:solidFill>
                <a:srgbClr val="000000"/>
              </a:solidFill>
              <a:prstDash val="solid"/>
              <a:miter lim="400000"/>
            </a:ln>
            <a:effectLst/>
          </p:spPr>
          <p:txBody>
            <a:bodyPr wrap="square" lIns="50800" tIns="50800" rIns="50800" bIns="50800" numCol="1" anchor="ctr">
              <a:noAutofit/>
            </a:bodyPr>
            <a:lstStyle/>
            <a:p>
              <a:pPr defTabSz="457200">
                <a:lnSpc>
                  <a:spcPct val="117999"/>
                </a:lnSpc>
                <a:spcBef>
                  <a:spcPts val="0"/>
                </a:spcBef>
                <a:tabLst/>
                <a:defRPr spc="0" sz="2900">
                  <a:solidFill>
                    <a:srgbClr val="000000"/>
                  </a:solidFill>
                  <a:latin typeface="Monaco"/>
                  <a:ea typeface="Monaco"/>
                  <a:cs typeface="Monaco"/>
                  <a:sym typeface="Monaco"/>
                </a:defRPr>
              </a:pPr>
            </a:p>
          </p:txBody>
        </p:sp>
        <p:sp>
          <p:nvSpPr>
            <p:cNvPr id="366" name="myPie2.py"/>
            <p:cNvSpPr txBox="1"/>
            <p:nvPr/>
          </p:nvSpPr>
          <p:spPr>
            <a:xfrm>
              <a:off x="139342" y="534133"/>
              <a:ext cx="2708987" cy="55345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defTabSz="457200">
                <a:lnSpc>
                  <a:spcPct val="117999"/>
                </a:lnSpc>
                <a:spcBef>
                  <a:spcPts val="0"/>
                </a:spcBef>
                <a:tabLst/>
                <a:defRPr spc="0" sz="2900">
                  <a:solidFill>
                    <a:srgbClr val="000000"/>
                  </a:solidFill>
                  <a:latin typeface="Monaco"/>
                  <a:ea typeface="Monaco"/>
                  <a:cs typeface="Monaco"/>
                  <a:sym typeface="Monaco"/>
                </a:defRPr>
              </a:lvl1pPr>
            </a:lstStyle>
            <a:p>
              <a:pPr/>
              <a:r>
                <a:t>myPie2.py</a:t>
              </a:r>
            </a:p>
          </p:txBody>
        </p:sp>
      </p:grpSp>
      <p:grpSp>
        <p:nvGrpSpPr>
          <p:cNvPr id="370" name="petesPie1.py"/>
          <p:cNvGrpSpPr/>
          <p:nvPr/>
        </p:nvGrpSpPr>
        <p:grpSpPr>
          <a:xfrm>
            <a:off x="4846930" y="8465098"/>
            <a:ext cx="2987672" cy="1621717"/>
            <a:chOff x="0" y="0"/>
            <a:chExt cx="2987670" cy="1621716"/>
          </a:xfrm>
        </p:grpSpPr>
        <p:sp>
          <p:nvSpPr>
            <p:cNvPr id="368" name="Rounded Rectangle"/>
            <p:cNvSpPr/>
            <p:nvPr/>
          </p:nvSpPr>
          <p:spPr>
            <a:xfrm>
              <a:off x="0" y="0"/>
              <a:ext cx="2987671" cy="1621717"/>
            </a:xfrm>
            <a:prstGeom prst="roundRect">
              <a:avLst>
                <a:gd name="adj" fmla="val 22652"/>
              </a:avLst>
            </a:prstGeom>
            <a:solidFill>
              <a:srgbClr val="FFFFFF"/>
            </a:solidFill>
            <a:ln w="63500" cap="flat">
              <a:solidFill>
                <a:srgbClr val="000000"/>
              </a:solidFill>
              <a:prstDash val="solid"/>
              <a:miter lim="400000"/>
            </a:ln>
            <a:effectLst/>
          </p:spPr>
          <p:txBody>
            <a:bodyPr wrap="square" lIns="50800" tIns="50800" rIns="50800" bIns="50800" numCol="1" anchor="ctr">
              <a:noAutofit/>
            </a:bodyPr>
            <a:lstStyle/>
            <a:p>
              <a:pPr defTabSz="457200">
                <a:lnSpc>
                  <a:spcPct val="117999"/>
                </a:lnSpc>
                <a:spcBef>
                  <a:spcPts val="0"/>
                </a:spcBef>
                <a:tabLst/>
                <a:defRPr spc="0" sz="2900">
                  <a:solidFill>
                    <a:srgbClr val="000000"/>
                  </a:solidFill>
                  <a:latin typeface="Monaco"/>
                  <a:ea typeface="Monaco"/>
                  <a:cs typeface="Monaco"/>
                  <a:sym typeface="Monaco"/>
                </a:defRPr>
              </a:pPr>
            </a:p>
          </p:txBody>
        </p:sp>
        <p:sp>
          <p:nvSpPr>
            <p:cNvPr id="369" name="petesPie1.py"/>
            <p:cNvSpPr txBox="1"/>
            <p:nvPr/>
          </p:nvSpPr>
          <p:spPr>
            <a:xfrm>
              <a:off x="139342" y="252169"/>
              <a:ext cx="2708987" cy="111737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defTabSz="457200">
                <a:lnSpc>
                  <a:spcPct val="117999"/>
                </a:lnSpc>
                <a:spcBef>
                  <a:spcPts val="0"/>
                </a:spcBef>
                <a:tabLst/>
                <a:defRPr spc="0" sz="2900">
                  <a:solidFill>
                    <a:srgbClr val="000000"/>
                  </a:solidFill>
                  <a:latin typeface="Monaco"/>
                  <a:ea typeface="Monaco"/>
                  <a:cs typeface="Monaco"/>
                  <a:sym typeface="Monaco"/>
                </a:defRPr>
              </a:lvl1pPr>
            </a:lstStyle>
            <a:p>
              <a:pPr/>
              <a:r>
                <a:t>petesPie1.py</a:t>
              </a:r>
            </a:p>
          </p:txBody>
        </p:sp>
      </p:grpSp>
      <p:grpSp>
        <p:nvGrpSpPr>
          <p:cNvPr id="373" name="myPie2.py"/>
          <p:cNvGrpSpPr/>
          <p:nvPr/>
        </p:nvGrpSpPr>
        <p:grpSpPr>
          <a:xfrm>
            <a:off x="12103643" y="8244306"/>
            <a:ext cx="2987672" cy="1621718"/>
            <a:chOff x="0" y="0"/>
            <a:chExt cx="2987670" cy="1621717"/>
          </a:xfrm>
        </p:grpSpPr>
        <p:sp>
          <p:nvSpPr>
            <p:cNvPr id="371" name="Rounded Rectangle"/>
            <p:cNvSpPr/>
            <p:nvPr/>
          </p:nvSpPr>
          <p:spPr>
            <a:xfrm>
              <a:off x="0" y="0"/>
              <a:ext cx="2987671" cy="1621718"/>
            </a:xfrm>
            <a:prstGeom prst="roundRect">
              <a:avLst>
                <a:gd name="adj" fmla="val 22652"/>
              </a:avLst>
            </a:prstGeom>
            <a:solidFill>
              <a:srgbClr val="FFFFFF"/>
            </a:solidFill>
            <a:ln w="63500" cap="flat">
              <a:solidFill>
                <a:srgbClr val="000000"/>
              </a:solidFill>
              <a:prstDash val="solid"/>
              <a:miter lim="400000"/>
            </a:ln>
            <a:effectLst/>
          </p:spPr>
          <p:txBody>
            <a:bodyPr wrap="square" lIns="50800" tIns="50800" rIns="50800" bIns="50800" numCol="1" anchor="ctr">
              <a:noAutofit/>
            </a:bodyPr>
            <a:lstStyle/>
            <a:p>
              <a:pPr defTabSz="457200">
                <a:lnSpc>
                  <a:spcPct val="117999"/>
                </a:lnSpc>
                <a:spcBef>
                  <a:spcPts val="0"/>
                </a:spcBef>
                <a:tabLst/>
                <a:defRPr spc="0" sz="2900">
                  <a:solidFill>
                    <a:srgbClr val="000000"/>
                  </a:solidFill>
                  <a:latin typeface="Monaco"/>
                  <a:ea typeface="Monaco"/>
                  <a:cs typeface="Monaco"/>
                  <a:sym typeface="Monaco"/>
                </a:defRPr>
              </a:pPr>
            </a:p>
          </p:txBody>
        </p:sp>
        <p:sp>
          <p:nvSpPr>
            <p:cNvPr id="372" name="myPie2.py"/>
            <p:cNvSpPr txBox="1"/>
            <p:nvPr/>
          </p:nvSpPr>
          <p:spPr>
            <a:xfrm>
              <a:off x="139343" y="534134"/>
              <a:ext cx="2708985" cy="5534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defTabSz="457200">
                <a:lnSpc>
                  <a:spcPct val="117999"/>
                </a:lnSpc>
                <a:spcBef>
                  <a:spcPts val="0"/>
                </a:spcBef>
                <a:tabLst/>
                <a:defRPr spc="0" sz="2900">
                  <a:solidFill>
                    <a:srgbClr val="000000"/>
                  </a:solidFill>
                  <a:latin typeface="Monaco"/>
                  <a:ea typeface="Monaco"/>
                  <a:cs typeface="Monaco"/>
                  <a:sym typeface="Monaco"/>
                </a:defRPr>
              </a:lvl1pPr>
            </a:lstStyle>
            <a:p>
              <a:pPr/>
              <a:r>
                <a:t>myPie2.py</a:t>
              </a:r>
            </a:p>
          </p:txBody>
        </p:sp>
      </p:grpSp>
      <p:grpSp>
        <p:nvGrpSpPr>
          <p:cNvPr id="376" name="petesPie1.py"/>
          <p:cNvGrpSpPr/>
          <p:nvPr/>
        </p:nvGrpSpPr>
        <p:grpSpPr>
          <a:xfrm>
            <a:off x="15755446" y="8244306"/>
            <a:ext cx="2987671" cy="1621718"/>
            <a:chOff x="0" y="0"/>
            <a:chExt cx="2987670" cy="1621717"/>
          </a:xfrm>
        </p:grpSpPr>
        <p:sp>
          <p:nvSpPr>
            <p:cNvPr id="374" name="Rounded Rectangle"/>
            <p:cNvSpPr/>
            <p:nvPr/>
          </p:nvSpPr>
          <p:spPr>
            <a:xfrm>
              <a:off x="0" y="0"/>
              <a:ext cx="2987671" cy="1621718"/>
            </a:xfrm>
            <a:prstGeom prst="roundRect">
              <a:avLst>
                <a:gd name="adj" fmla="val 22652"/>
              </a:avLst>
            </a:prstGeom>
            <a:solidFill>
              <a:srgbClr val="FFFFFF"/>
            </a:solidFill>
            <a:ln w="63500" cap="flat">
              <a:solidFill>
                <a:srgbClr val="000000"/>
              </a:solidFill>
              <a:prstDash val="solid"/>
              <a:miter lim="400000"/>
            </a:ln>
            <a:effectLst/>
          </p:spPr>
          <p:txBody>
            <a:bodyPr wrap="square" lIns="50800" tIns="50800" rIns="50800" bIns="50800" numCol="1" anchor="ctr">
              <a:noAutofit/>
            </a:bodyPr>
            <a:lstStyle/>
            <a:p>
              <a:pPr defTabSz="457200">
                <a:lnSpc>
                  <a:spcPct val="117999"/>
                </a:lnSpc>
                <a:spcBef>
                  <a:spcPts val="0"/>
                </a:spcBef>
                <a:tabLst/>
                <a:defRPr spc="0" sz="2900">
                  <a:solidFill>
                    <a:srgbClr val="000000"/>
                  </a:solidFill>
                  <a:latin typeface="Monaco"/>
                  <a:ea typeface="Monaco"/>
                  <a:cs typeface="Monaco"/>
                  <a:sym typeface="Monaco"/>
                </a:defRPr>
              </a:pPr>
            </a:p>
          </p:txBody>
        </p:sp>
        <p:sp>
          <p:nvSpPr>
            <p:cNvPr id="375" name="petesPie1.py"/>
            <p:cNvSpPr txBox="1"/>
            <p:nvPr/>
          </p:nvSpPr>
          <p:spPr>
            <a:xfrm>
              <a:off x="139343" y="252170"/>
              <a:ext cx="2708985" cy="111737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defTabSz="457200">
                <a:lnSpc>
                  <a:spcPct val="117999"/>
                </a:lnSpc>
                <a:spcBef>
                  <a:spcPts val="0"/>
                </a:spcBef>
                <a:tabLst/>
                <a:defRPr spc="0" sz="2900">
                  <a:solidFill>
                    <a:srgbClr val="000000"/>
                  </a:solidFill>
                  <a:latin typeface="Monaco"/>
                  <a:ea typeface="Monaco"/>
                  <a:cs typeface="Monaco"/>
                  <a:sym typeface="Monaco"/>
                </a:defRPr>
              </a:lvl1pPr>
            </a:lstStyle>
            <a:p>
              <a:pPr/>
              <a:r>
                <a:t>petesPie1.py</a:t>
              </a:r>
            </a:p>
          </p:txBody>
        </p:sp>
      </p:grpSp>
      <p:grpSp>
        <p:nvGrpSpPr>
          <p:cNvPr id="379" name="myPie2.py"/>
          <p:cNvGrpSpPr/>
          <p:nvPr/>
        </p:nvGrpSpPr>
        <p:grpSpPr>
          <a:xfrm>
            <a:off x="17182436" y="5003694"/>
            <a:ext cx="2987672" cy="1621717"/>
            <a:chOff x="0" y="0"/>
            <a:chExt cx="2987670" cy="1621716"/>
          </a:xfrm>
        </p:grpSpPr>
        <p:sp>
          <p:nvSpPr>
            <p:cNvPr id="377" name="Rounded Rectangle"/>
            <p:cNvSpPr/>
            <p:nvPr/>
          </p:nvSpPr>
          <p:spPr>
            <a:xfrm>
              <a:off x="0" y="0"/>
              <a:ext cx="2987671" cy="1621717"/>
            </a:xfrm>
            <a:prstGeom prst="roundRect">
              <a:avLst>
                <a:gd name="adj" fmla="val 22652"/>
              </a:avLst>
            </a:prstGeom>
            <a:solidFill>
              <a:srgbClr val="FFFFFF"/>
            </a:solidFill>
            <a:ln w="63500" cap="flat">
              <a:solidFill>
                <a:srgbClr val="000000"/>
              </a:solidFill>
              <a:prstDash val="solid"/>
              <a:miter lim="400000"/>
            </a:ln>
            <a:effectLst/>
          </p:spPr>
          <p:txBody>
            <a:bodyPr wrap="square" lIns="50800" tIns="50800" rIns="50800" bIns="50800" numCol="1" anchor="ctr">
              <a:noAutofit/>
            </a:bodyPr>
            <a:lstStyle/>
            <a:p>
              <a:pPr defTabSz="457200">
                <a:lnSpc>
                  <a:spcPct val="117999"/>
                </a:lnSpc>
                <a:spcBef>
                  <a:spcPts val="0"/>
                </a:spcBef>
                <a:tabLst/>
                <a:defRPr spc="0" sz="2900">
                  <a:solidFill>
                    <a:srgbClr val="000000"/>
                  </a:solidFill>
                  <a:latin typeface="Monaco"/>
                  <a:ea typeface="Monaco"/>
                  <a:cs typeface="Monaco"/>
                  <a:sym typeface="Monaco"/>
                </a:defRPr>
              </a:pPr>
            </a:p>
          </p:txBody>
        </p:sp>
        <p:sp>
          <p:nvSpPr>
            <p:cNvPr id="378" name="myPie2.py"/>
            <p:cNvSpPr txBox="1"/>
            <p:nvPr/>
          </p:nvSpPr>
          <p:spPr>
            <a:xfrm>
              <a:off x="139342" y="534133"/>
              <a:ext cx="2708987" cy="55345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defTabSz="457200">
                <a:lnSpc>
                  <a:spcPct val="117999"/>
                </a:lnSpc>
                <a:spcBef>
                  <a:spcPts val="0"/>
                </a:spcBef>
                <a:tabLst/>
                <a:defRPr spc="0" sz="2900">
                  <a:solidFill>
                    <a:srgbClr val="000000"/>
                  </a:solidFill>
                  <a:latin typeface="Monaco"/>
                  <a:ea typeface="Monaco"/>
                  <a:cs typeface="Monaco"/>
                  <a:sym typeface="Monaco"/>
                </a:defRPr>
              </a:lvl1pPr>
            </a:lstStyle>
            <a:p>
              <a:pPr/>
              <a:r>
                <a:t>myPie2.py</a:t>
              </a:r>
            </a:p>
          </p:txBody>
        </p:sp>
      </p:grpSp>
      <p:pic>
        <p:nvPicPr>
          <p:cNvPr id="380" name="Rounded Rectangle Rounded rectangle" descr="Rounded Rectangle Rounded rectangle"/>
          <p:cNvPicPr>
            <a:picLocks noChangeAspect="1"/>
          </p:cNvPicPr>
          <p:nvPr/>
        </p:nvPicPr>
        <p:blipFill>
          <a:blip r:embed="rId3">
            <a:extLst/>
          </a:blip>
          <a:stretch>
            <a:fillRect/>
          </a:stretch>
        </p:blipFill>
        <p:spPr>
          <a:xfrm>
            <a:off x="856492" y="3053767"/>
            <a:ext cx="7505391" cy="8668916"/>
          </a:xfrm>
          <a:prstGeom prst="rect">
            <a:avLst/>
          </a:prstGeom>
          <a:ln w="12700">
            <a:miter lim="400000"/>
          </a:ln>
        </p:spPr>
      </p:pic>
      <p:pic>
        <p:nvPicPr>
          <p:cNvPr id="381" name="Rounded Rectangle Rounded rectangle" descr="Rounded Rectangle Rounded rectangle"/>
          <p:cNvPicPr>
            <a:picLocks noChangeAspect="1"/>
          </p:cNvPicPr>
          <p:nvPr/>
        </p:nvPicPr>
        <p:blipFill>
          <a:blip r:embed="rId4">
            <a:extLst/>
          </a:blip>
          <a:stretch>
            <a:fillRect/>
          </a:stretch>
        </p:blipFill>
        <p:spPr>
          <a:xfrm>
            <a:off x="11860462" y="3101920"/>
            <a:ext cx="9237303" cy="8668917"/>
          </a:xfrm>
          <a:prstGeom prst="rect">
            <a:avLst/>
          </a:prstGeom>
          <a:ln w="12700">
            <a:miter lim="400000"/>
          </a:ln>
        </p:spPr>
      </p:pic>
      <p:sp>
        <p:nvSpPr>
          <p:cNvPr id="382" name="Pete"/>
          <p:cNvSpPr txBox="1"/>
          <p:nvPr/>
        </p:nvSpPr>
        <p:spPr>
          <a:xfrm>
            <a:off x="13145405" y="2463681"/>
            <a:ext cx="1335380" cy="79463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pc="129" sz="4300">
                <a:solidFill>
                  <a:schemeClr val="accent1"/>
                </a:solidFill>
                <a:latin typeface="Founders Grotesk Text"/>
                <a:ea typeface="Founders Grotesk Text"/>
                <a:cs typeface="Founders Grotesk Text"/>
                <a:sym typeface="Founders Grotesk Text"/>
              </a:defRPr>
            </a:lvl1pPr>
          </a:lstStyle>
          <a:p>
            <a:pPr/>
            <a:r>
              <a:t>Pete</a:t>
            </a:r>
          </a:p>
        </p:txBody>
      </p:sp>
      <p:sp>
        <p:nvSpPr>
          <p:cNvPr id="383" name="Me"/>
          <p:cNvSpPr txBox="1"/>
          <p:nvPr/>
        </p:nvSpPr>
        <p:spPr>
          <a:xfrm>
            <a:off x="1882540" y="2463681"/>
            <a:ext cx="879388" cy="79463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pc="129" sz="4300">
                <a:solidFill>
                  <a:schemeClr val="accent1"/>
                </a:solidFill>
                <a:latin typeface="Founders Grotesk Text"/>
                <a:ea typeface="Founders Grotesk Text"/>
                <a:cs typeface="Founders Grotesk Text"/>
                <a:sym typeface="Founders Grotesk Text"/>
              </a:defRPr>
            </a:lvl1pPr>
          </a:lstStyle>
          <a:p>
            <a:pPr/>
            <a:r>
              <a:t>Me</a:t>
            </a:r>
          </a:p>
        </p:txBody>
      </p:sp>
      <p:grpSp>
        <p:nvGrpSpPr>
          <p:cNvPr id="386" name="myPie2.py"/>
          <p:cNvGrpSpPr/>
          <p:nvPr/>
        </p:nvGrpSpPr>
        <p:grpSpPr>
          <a:xfrm>
            <a:off x="1690658" y="8982685"/>
            <a:ext cx="2987671" cy="1621718"/>
            <a:chOff x="0" y="0"/>
            <a:chExt cx="2987670" cy="1621717"/>
          </a:xfrm>
        </p:grpSpPr>
        <p:sp>
          <p:nvSpPr>
            <p:cNvPr id="384" name="Rounded Rectangle"/>
            <p:cNvSpPr/>
            <p:nvPr/>
          </p:nvSpPr>
          <p:spPr>
            <a:xfrm>
              <a:off x="0" y="0"/>
              <a:ext cx="2987671" cy="1621718"/>
            </a:xfrm>
            <a:prstGeom prst="roundRect">
              <a:avLst>
                <a:gd name="adj" fmla="val 22652"/>
              </a:avLst>
            </a:prstGeom>
            <a:solidFill>
              <a:srgbClr val="FFFFFF"/>
            </a:solidFill>
            <a:ln w="63500" cap="flat">
              <a:solidFill>
                <a:srgbClr val="000000"/>
              </a:solidFill>
              <a:prstDash val="solid"/>
              <a:miter lim="400000"/>
            </a:ln>
            <a:effectLst/>
          </p:spPr>
          <p:txBody>
            <a:bodyPr wrap="square" lIns="50800" tIns="50800" rIns="50800" bIns="50800" numCol="1" anchor="ctr">
              <a:noAutofit/>
            </a:bodyPr>
            <a:lstStyle/>
            <a:p>
              <a:pPr defTabSz="457200">
                <a:lnSpc>
                  <a:spcPct val="117999"/>
                </a:lnSpc>
                <a:spcBef>
                  <a:spcPts val="0"/>
                </a:spcBef>
                <a:tabLst/>
                <a:defRPr spc="0" sz="2900">
                  <a:solidFill>
                    <a:srgbClr val="000000"/>
                  </a:solidFill>
                  <a:latin typeface="Monaco"/>
                  <a:ea typeface="Monaco"/>
                  <a:cs typeface="Monaco"/>
                  <a:sym typeface="Monaco"/>
                </a:defRPr>
              </a:pPr>
            </a:p>
          </p:txBody>
        </p:sp>
        <p:sp>
          <p:nvSpPr>
            <p:cNvPr id="385" name="myPie2.py"/>
            <p:cNvSpPr txBox="1"/>
            <p:nvPr/>
          </p:nvSpPr>
          <p:spPr>
            <a:xfrm>
              <a:off x="139343" y="534134"/>
              <a:ext cx="2708985" cy="5534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defTabSz="457200">
                <a:lnSpc>
                  <a:spcPct val="117999"/>
                </a:lnSpc>
                <a:spcBef>
                  <a:spcPts val="0"/>
                </a:spcBef>
                <a:tabLst/>
                <a:defRPr spc="0" sz="2900">
                  <a:solidFill>
                    <a:srgbClr val="000000"/>
                  </a:solidFill>
                  <a:latin typeface="Monaco"/>
                  <a:ea typeface="Monaco"/>
                  <a:cs typeface="Monaco"/>
                  <a:sym typeface="Monaco"/>
                </a:defRPr>
              </a:lvl1pPr>
            </a:lstStyle>
            <a:p>
              <a:pPr/>
              <a:r>
                <a:t>myPie2.py</a:t>
              </a:r>
            </a:p>
          </p:txBody>
        </p:sp>
      </p:grpSp>
      <p:grpSp>
        <p:nvGrpSpPr>
          <p:cNvPr id="389" name="petesPie1.py"/>
          <p:cNvGrpSpPr/>
          <p:nvPr/>
        </p:nvGrpSpPr>
        <p:grpSpPr>
          <a:xfrm>
            <a:off x="5086506" y="8982685"/>
            <a:ext cx="2987672" cy="1621718"/>
            <a:chOff x="0" y="0"/>
            <a:chExt cx="2987670" cy="1621717"/>
          </a:xfrm>
        </p:grpSpPr>
        <p:sp>
          <p:nvSpPr>
            <p:cNvPr id="387" name="Rounded Rectangle"/>
            <p:cNvSpPr/>
            <p:nvPr/>
          </p:nvSpPr>
          <p:spPr>
            <a:xfrm>
              <a:off x="0" y="0"/>
              <a:ext cx="2987671" cy="1621718"/>
            </a:xfrm>
            <a:prstGeom prst="roundRect">
              <a:avLst>
                <a:gd name="adj" fmla="val 22652"/>
              </a:avLst>
            </a:prstGeom>
            <a:solidFill>
              <a:srgbClr val="FFFFFF"/>
            </a:solidFill>
            <a:ln w="63500" cap="flat">
              <a:solidFill>
                <a:srgbClr val="000000"/>
              </a:solidFill>
              <a:prstDash val="solid"/>
              <a:miter lim="400000"/>
            </a:ln>
            <a:effectLst/>
          </p:spPr>
          <p:txBody>
            <a:bodyPr wrap="square" lIns="50800" tIns="50800" rIns="50800" bIns="50800" numCol="1" anchor="ctr">
              <a:noAutofit/>
            </a:bodyPr>
            <a:lstStyle/>
            <a:p>
              <a:pPr defTabSz="457200">
                <a:lnSpc>
                  <a:spcPct val="117999"/>
                </a:lnSpc>
                <a:spcBef>
                  <a:spcPts val="0"/>
                </a:spcBef>
                <a:tabLst/>
                <a:defRPr spc="0" sz="2900">
                  <a:solidFill>
                    <a:srgbClr val="000000"/>
                  </a:solidFill>
                  <a:latin typeface="Monaco"/>
                  <a:ea typeface="Monaco"/>
                  <a:cs typeface="Monaco"/>
                  <a:sym typeface="Monaco"/>
                </a:defRPr>
              </a:pPr>
            </a:p>
          </p:txBody>
        </p:sp>
        <p:sp>
          <p:nvSpPr>
            <p:cNvPr id="388" name="petesPie1.py"/>
            <p:cNvSpPr txBox="1"/>
            <p:nvPr/>
          </p:nvSpPr>
          <p:spPr>
            <a:xfrm>
              <a:off x="139343" y="252170"/>
              <a:ext cx="2708985" cy="111737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defTabSz="457200">
                <a:lnSpc>
                  <a:spcPct val="117999"/>
                </a:lnSpc>
                <a:spcBef>
                  <a:spcPts val="0"/>
                </a:spcBef>
                <a:tabLst/>
                <a:defRPr spc="0" sz="2900">
                  <a:solidFill>
                    <a:srgbClr val="000000"/>
                  </a:solidFill>
                  <a:latin typeface="Monaco"/>
                  <a:ea typeface="Monaco"/>
                  <a:cs typeface="Monaco"/>
                  <a:sym typeface="Monaco"/>
                </a:defRPr>
              </a:lvl1pPr>
            </a:lstStyle>
            <a:p>
              <a:pPr/>
              <a:r>
                <a:t>petesPie1.py</a:t>
              </a:r>
            </a:p>
          </p:txBody>
        </p:sp>
      </p:grpSp>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sld>
</file>

<file path=ppt/theme/theme1.xml><?xml version="1.0" encoding="utf-8"?>
<a:theme xmlns:a="http://schemas.openxmlformats.org/drawingml/2006/main" xmlns:r="http://schemas.openxmlformats.org/officeDocument/2006/relationships" name="28_Academy">
  <a:themeElements>
    <a:clrScheme name="28_Academy">
      <a:dk1>
        <a:srgbClr val="000034"/>
      </a:dk1>
      <a:lt1>
        <a:srgbClr val="000034"/>
      </a:lt1>
      <a:dk2>
        <a:srgbClr val="A7A7A7"/>
      </a:dk2>
      <a:lt2>
        <a:srgbClr val="535353"/>
      </a:lt2>
      <a:accent1>
        <a:srgbClr val="3B39E4"/>
      </a:accent1>
      <a:accent2>
        <a:srgbClr val="51C1FD"/>
      </a:accent2>
      <a:accent3>
        <a:srgbClr val="5EF7D2"/>
      </a:accent3>
      <a:accent4>
        <a:srgbClr val="BFF823"/>
      </a:accent4>
      <a:accent5>
        <a:srgbClr val="FFA728"/>
      </a:accent5>
      <a:accent6>
        <a:srgbClr val="FF5F52"/>
      </a:accent6>
      <a:hlink>
        <a:srgbClr val="0000FF"/>
      </a:hlink>
      <a:folHlink>
        <a:srgbClr val="FF00FF"/>
      </a:folHlink>
    </a:clrScheme>
    <a:fontScheme name="28_Academy">
      <a:majorFont>
        <a:latin typeface="Helvetica Neue"/>
        <a:ea typeface="Helvetica Neue"/>
        <a:cs typeface="Helvetica Neue"/>
      </a:majorFont>
      <a:minorFont>
        <a:latin typeface="Helvetica"/>
        <a:ea typeface="Helvetica"/>
        <a:cs typeface="Helvetica"/>
      </a:minorFont>
    </a:fontScheme>
    <a:fmtScheme name="28_Academy">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25400" cap="flat">
          <a:solidFill>
            <a:schemeClr val="accent1"/>
          </a:solidFill>
          <a:prstDash val="solid"/>
          <a:round/>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2400"/>
          </a:spcBef>
          <a:spcAft>
            <a:spcPts val="0"/>
          </a:spcAft>
          <a:buClrTx/>
          <a:buSzTx/>
          <a:buFontTx/>
          <a:buNone/>
          <a:tabLst>
            <a:tab pos="584200" algn="l"/>
          </a:tabLst>
          <a:defRPr b="0" baseline="0" cap="none" i="0" spc="78" strike="noStrike" sz="2600" u="none" kumimoji="0" normalizeH="0">
            <a:ln>
              <a:noFill/>
            </a:ln>
            <a:solidFill>
              <a:srgbClr val="000034"/>
            </a:solidFill>
            <a:effectLst/>
            <a:uFillTx/>
            <a:latin typeface="Founders Grotesk Semibold"/>
            <a:ea typeface="Founders Grotesk Semibold"/>
            <a:cs typeface="Founders Grotesk Semibold"/>
            <a:sym typeface="Founders Grotesk Semibold"/>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2400"/>
          </a:spcBef>
          <a:spcAft>
            <a:spcPts val="0"/>
          </a:spcAft>
          <a:buClrTx/>
          <a:buSzTx/>
          <a:buFontTx/>
          <a:buNone/>
          <a:tabLst>
            <a:tab pos="584200" algn="l"/>
          </a:tabLst>
          <a:defRPr b="0" baseline="0" cap="none" i="0" spc="78" strike="noStrike" sz="2600" u="none" kumimoji="0" normalizeH="0">
            <a:ln>
              <a:noFill/>
            </a:ln>
            <a:solidFill>
              <a:srgbClr val="000034"/>
            </a:solidFill>
            <a:effectLst/>
            <a:uFillTx/>
            <a:latin typeface="Founders Grotesk Semibold"/>
            <a:ea typeface="Founders Grotesk Semibold"/>
            <a:cs typeface="Founders Grotesk Semibold"/>
            <a:sym typeface="Founders Grotesk Semibold"/>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28_Academy">
  <a:themeElements>
    <a:clrScheme name="28_Academy">
      <a:dk1>
        <a:srgbClr val="000000"/>
      </a:dk1>
      <a:lt1>
        <a:srgbClr val="FFFFFF"/>
      </a:lt1>
      <a:dk2>
        <a:srgbClr val="A7A7A7"/>
      </a:dk2>
      <a:lt2>
        <a:srgbClr val="535353"/>
      </a:lt2>
      <a:accent1>
        <a:srgbClr val="3B39E4"/>
      </a:accent1>
      <a:accent2>
        <a:srgbClr val="51C1FD"/>
      </a:accent2>
      <a:accent3>
        <a:srgbClr val="5EF7D2"/>
      </a:accent3>
      <a:accent4>
        <a:srgbClr val="BFF823"/>
      </a:accent4>
      <a:accent5>
        <a:srgbClr val="FFA728"/>
      </a:accent5>
      <a:accent6>
        <a:srgbClr val="FF5F52"/>
      </a:accent6>
      <a:hlink>
        <a:srgbClr val="0000FF"/>
      </a:hlink>
      <a:folHlink>
        <a:srgbClr val="FF00FF"/>
      </a:folHlink>
    </a:clrScheme>
    <a:fontScheme name="28_Academy">
      <a:majorFont>
        <a:latin typeface="Helvetica Neue"/>
        <a:ea typeface="Helvetica Neue"/>
        <a:cs typeface="Helvetica Neue"/>
      </a:majorFont>
      <a:minorFont>
        <a:latin typeface="Helvetica"/>
        <a:ea typeface="Helvetica"/>
        <a:cs typeface="Helvetica"/>
      </a:minorFont>
    </a:fontScheme>
    <a:fmtScheme name="28_Academy">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25400" cap="flat">
          <a:solidFill>
            <a:schemeClr val="accent1"/>
          </a:solidFill>
          <a:prstDash val="solid"/>
          <a:round/>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2400"/>
          </a:spcBef>
          <a:spcAft>
            <a:spcPts val="0"/>
          </a:spcAft>
          <a:buClrTx/>
          <a:buSzTx/>
          <a:buFontTx/>
          <a:buNone/>
          <a:tabLst>
            <a:tab pos="584200" algn="l"/>
          </a:tabLst>
          <a:defRPr b="0" baseline="0" cap="none" i="0" spc="78" strike="noStrike" sz="2600" u="none" kumimoji="0" normalizeH="0">
            <a:ln>
              <a:noFill/>
            </a:ln>
            <a:solidFill>
              <a:srgbClr val="000034"/>
            </a:solidFill>
            <a:effectLst/>
            <a:uFillTx/>
            <a:latin typeface="Founders Grotesk Semibold"/>
            <a:ea typeface="Founders Grotesk Semibold"/>
            <a:cs typeface="Founders Grotesk Semibold"/>
            <a:sym typeface="Founders Grotesk Semibold"/>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2400"/>
          </a:spcBef>
          <a:spcAft>
            <a:spcPts val="0"/>
          </a:spcAft>
          <a:buClrTx/>
          <a:buSzTx/>
          <a:buFontTx/>
          <a:buNone/>
          <a:tabLst>
            <a:tab pos="584200" algn="l"/>
          </a:tabLst>
          <a:defRPr b="0" baseline="0" cap="none" i="0" spc="78" strike="noStrike" sz="2600" u="none" kumimoji="0" normalizeH="0">
            <a:ln>
              <a:noFill/>
            </a:ln>
            <a:solidFill>
              <a:srgbClr val="000034"/>
            </a:solidFill>
            <a:effectLst/>
            <a:uFillTx/>
            <a:latin typeface="Founders Grotesk Semibold"/>
            <a:ea typeface="Founders Grotesk Semibold"/>
            <a:cs typeface="Founders Grotesk Semibold"/>
            <a:sym typeface="Founders Grotesk Semibold"/>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